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3" r:id="rId6"/>
    <p:sldId id="308" r:id="rId7"/>
    <p:sldId id="307" r:id="rId8"/>
    <p:sldId id="300" r:id="rId9"/>
    <p:sldId id="310" r:id="rId10"/>
    <p:sldId id="306" r:id="rId11"/>
    <p:sldId id="303" r:id="rId12"/>
    <p:sldId id="290" r:id="rId13"/>
    <p:sldId id="284" r:id="rId14"/>
    <p:sldId id="285" r:id="rId15"/>
    <p:sldId id="286" r:id="rId16"/>
    <p:sldId id="292" r:id="rId17"/>
    <p:sldId id="291" r:id="rId18"/>
    <p:sldId id="288" r:id="rId19"/>
    <p:sldId id="289" r:id="rId20"/>
    <p:sldId id="296" r:id="rId21"/>
    <p:sldId id="298" r:id="rId22"/>
    <p:sldId id="309" r:id="rId23"/>
    <p:sldId id="311" r:id="rId24"/>
    <p:sldId id="31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960"/>
    <a:srgbClr val="E9A623"/>
    <a:srgbClr val="008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CA6F45-1757-45D9-9222-6113813440AB}" v="11" dt="2021-08-03T13:38:35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539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per, Jill M" userId="6c2f1005-bbb8-4dc2-a0d1-90aa356963df" providerId="ADAL" clId="{9CCA6F45-1757-45D9-9222-6113813440AB}"/>
    <pc:docChg chg="undo custSel mod addSld delSld modSld sldOrd">
      <pc:chgData name="Camper, Jill M" userId="6c2f1005-bbb8-4dc2-a0d1-90aa356963df" providerId="ADAL" clId="{9CCA6F45-1757-45D9-9222-6113813440AB}" dt="2021-08-03T17:08:00.590" v="435" actId="47"/>
      <pc:docMkLst>
        <pc:docMk/>
      </pc:docMkLst>
      <pc:sldChg chg="modSp mod">
        <pc:chgData name="Camper, Jill M" userId="6c2f1005-bbb8-4dc2-a0d1-90aa356963df" providerId="ADAL" clId="{9CCA6F45-1757-45D9-9222-6113813440AB}" dt="2021-08-03T13:34:00.546" v="407" actId="1035"/>
        <pc:sldMkLst>
          <pc:docMk/>
          <pc:sldMk cId="2391383370" sldId="284"/>
        </pc:sldMkLst>
        <pc:spChg chg="mod">
          <ac:chgData name="Camper, Jill M" userId="6c2f1005-bbb8-4dc2-a0d1-90aa356963df" providerId="ADAL" clId="{9CCA6F45-1757-45D9-9222-6113813440AB}" dt="2021-08-03T13:34:00.546" v="407" actId="1035"/>
          <ac:spMkLst>
            <pc:docMk/>
            <pc:sldMk cId="2391383370" sldId="284"/>
            <ac:spMk id="11" creationId="{E6BBC30E-A4D8-4BEA-A289-B02F642474FA}"/>
          </ac:spMkLst>
        </pc:spChg>
      </pc:sldChg>
      <pc:sldChg chg="modSp mod">
        <pc:chgData name="Camper, Jill M" userId="6c2f1005-bbb8-4dc2-a0d1-90aa356963df" providerId="ADAL" clId="{9CCA6F45-1757-45D9-9222-6113813440AB}" dt="2021-08-02T23:53:16.612" v="9" actId="1035"/>
        <pc:sldMkLst>
          <pc:docMk/>
          <pc:sldMk cId="2072387822" sldId="285"/>
        </pc:sldMkLst>
        <pc:spChg chg="mod">
          <ac:chgData name="Camper, Jill M" userId="6c2f1005-bbb8-4dc2-a0d1-90aa356963df" providerId="ADAL" clId="{9CCA6F45-1757-45D9-9222-6113813440AB}" dt="2021-08-02T23:53:16.612" v="9" actId="1035"/>
          <ac:spMkLst>
            <pc:docMk/>
            <pc:sldMk cId="2072387822" sldId="285"/>
            <ac:spMk id="11" creationId="{0B3528C0-ECF2-4A26-9550-49337DED4CC8}"/>
          </ac:spMkLst>
        </pc:spChg>
      </pc:sldChg>
      <pc:sldChg chg="modSp mod">
        <pc:chgData name="Camper, Jill M" userId="6c2f1005-bbb8-4dc2-a0d1-90aa356963df" providerId="ADAL" clId="{9CCA6F45-1757-45D9-9222-6113813440AB}" dt="2021-08-03T13:40:15.190" v="431" actId="20577"/>
        <pc:sldMkLst>
          <pc:docMk/>
          <pc:sldMk cId="4188891201" sldId="288"/>
        </pc:sldMkLst>
        <pc:spChg chg="mod">
          <ac:chgData name="Camper, Jill M" userId="6c2f1005-bbb8-4dc2-a0d1-90aa356963df" providerId="ADAL" clId="{9CCA6F45-1757-45D9-9222-6113813440AB}" dt="2021-08-03T13:40:15.190" v="431" actId="20577"/>
          <ac:spMkLst>
            <pc:docMk/>
            <pc:sldMk cId="4188891201" sldId="288"/>
            <ac:spMk id="10" creationId="{F54BBC9E-23CE-43D6-8587-A949811ED647}"/>
          </ac:spMkLst>
        </pc:spChg>
      </pc:sldChg>
      <pc:sldChg chg="modSp mod">
        <pc:chgData name="Camper, Jill M" userId="6c2f1005-bbb8-4dc2-a0d1-90aa356963df" providerId="ADAL" clId="{9CCA6F45-1757-45D9-9222-6113813440AB}" dt="2021-08-03T13:42:18.590" v="433" actId="313"/>
        <pc:sldMkLst>
          <pc:docMk/>
          <pc:sldMk cId="2265566404" sldId="289"/>
        </pc:sldMkLst>
        <pc:spChg chg="mod">
          <ac:chgData name="Camper, Jill M" userId="6c2f1005-bbb8-4dc2-a0d1-90aa356963df" providerId="ADAL" clId="{9CCA6F45-1757-45D9-9222-6113813440AB}" dt="2021-08-03T13:42:18.590" v="433" actId="313"/>
          <ac:spMkLst>
            <pc:docMk/>
            <pc:sldMk cId="2265566404" sldId="289"/>
            <ac:spMk id="10" creationId="{F54BBC9E-23CE-43D6-8587-A949811ED647}"/>
          </ac:spMkLst>
        </pc:spChg>
      </pc:sldChg>
      <pc:sldChg chg="delSp modSp mod">
        <pc:chgData name="Camper, Jill M" userId="6c2f1005-bbb8-4dc2-a0d1-90aa356963df" providerId="ADAL" clId="{9CCA6F45-1757-45D9-9222-6113813440AB}" dt="2021-08-03T13:36:52.969" v="426" actId="20577"/>
        <pc:sldMkLst>
          <pc:docMk/>
          <pc:sldMk cId="1917531723" sldId="291"/>
        </pc:sldMkLst>
        <pc:spChg chg="mod">
          <ac:chgData name="Camper, Jill M" userId="6c2f1005-bbb8-4dc2-a0d1-90aa356963df" providerId="ADAL" clId="{9CCA6F45-1757-45D9-9222-6113813440AB}" dt="2021-08-03T13:36:52.969" v="426" actId="20577"/>
          <ac:spMkLst>
            <pc:docMk/>
            <pc:sldMk cId="1917531723" sldId="291"/>
            <ac:spMk id="11" creationId="{E6BBC30E-A4D8-4BEA-A289-B02F642474FA}"/>
          </ac:spMkLst>
        </pc:spChg>
        <pc:picChg chg="del">
          <ac:chgData name="Camper, Jill M" userId="6c2f1005-bbb8-4dc2-a0d1-90aa356963df" providerId="ADAL" clId="{9CCA6F45-1757-45D9-9222-6113813440AB}" dt="2021-08-03T00:11:57.464" v="109" actId="478"/>
          <ac:picMkLst>
            <pc:docMk/>
            <pc:sldMk cId="1917531723" sldId="291"/>
            <ac:picMk id="12" creationId="{E885E3A4-6ABF-4A5F-8513-79612A07D9B4}"/>
          </ac:picMkLst>
        </pc:picChg>
        <pc:picChg chg="mod">
          <ac:chgData name="Camper, Jill M" userId="6c2f1005-bbb8-4dc2-a0d1-90aa356963df" providerId="ADAL" clId="{9CCA6F45-1757-45D9-9222-6113813440AB}" dt="2021-08-03T00:12:01.450" v="112" actId="1076"/>
          <ac:picMkLst>
            <pc:docMk/>
            <pc:sldMk cId="1917531723" sldId="291"/>
            <ac:picMk id="13" creationId="{B2011510-ED0E-4737-92F0-F05FF1E20C1D}"/>
          </ac:picMkLst>
        </pc:picChg>
      </pc:sldChg>
      <pc:sldChg chg="modSp mod">
        <pc:chgData name="Camper, Jill M" userId="6c2f1005-bbb8-4dc2-a0d1-90aa356963df" providerId="ADAL" clId="{9CCA6F45-1757-45D9-9222-6113813440AB}" dt="2021-08-02T23:56:02.534" v="51" actId="20577"/>
        <pc:sldMkLst>
          <pc:docMk/>
          <pc:sldMk cId="3139083276" sldId="292"/>
        </pc:sldMkLst>
        <pc:spChg chg="mod">
          <ac:chgData name="Camper, Jill M" userId="6c2f1005-bbb8-4dc2-a0d1-90aa356963df" providerId="ADAL" clId="{9CCA6F45-1757-45D9-9222-6113813440AB}" dt="2021-08-02T23:56:02.534" v="51" actId="20577"/>
          <ac:spMkLst>
            <pc:docMk/>
            <pc:sldMk cId="3139083276" sldId="292"/>
            <ac:spMk id="10" creationId="{F54BBC9E-23CE-43D6-8587-A949811ED647}"/>
          </ac:spMkLst>
        </pc:spChg>
      </pc:sldChg>
      <pc:sldChg chg="addSp delSp modSp mod setBg">
        <pc:chgData name="Camper, Jill M" userId="6c2f1005-bbb8-4dc2-a0d1-90aa356963df" providerId="ADAL" clId="{9CCA6F45-1757-45D9-9222-6113813440AB}" dt="2021-08-03T00:13:33.466" v="121" actId="478"/>
        <pc:sldMkLst>
          <pc:docMk/>
          <pc:sldMk cId="1535700122" sldId="293"/>
        </pc:sldMkLst>
        <pc:spChg chg="mod">
          <ac:chgData name="Camper, Jill M" userId="6c2f1005-bbb8-4dc2-a0d1-90aa356963df" providerId="ADAL" clId="{9CCA6F45-1757-45D9-9222-6113813440AB}" dt="2021-08-03T00:13:28.934" v="118" actId="26606"/>
          <ac:spMkLst>
            <pc:docMk/>
            <pc:sldMk cId="1535700122" sldId="293"/>
            <ac:spMk id="7" creationId="{617249E1-17B6-4F94-BEEC-42BDBDBC2F3C}"/>
          </ac:spMkLst>
        </pc:spChg>
        <pc:spChg chg="mod">
          <ac:chgData name="Camper, Jill M" userId="6c2f1005-bbb8-4dc2-a0d1-90aa356963df" providerId="ADAL" clId="{9CCA6F45-1757-45D9-9222-6113813440AB}" dt="2021-08-03T00:13:28.934" v="118" actId="26606"/>
          <ac:spMkLst>
            <pc:docMk/>
            <pc:sldMk cId="1535700122" sldId="293"/>
            <ac:spMk id="10" creationId="{F54BBC9E-23CE-43D6-8587-A949811ED647}"/>
          </ac:spMkLst>
        </pc:spChg>
        <pc:spChg chg="add del">
          <ac:chgData name="Camper, Jill M" userId="6c2f1005-bbb8-4dc2-a0d1-90aa356963df" providerId="ADAL" clId="{9CCA6F45-1757-45D9-9222-6113813440AB}" dt="2021-08-03T00:13:28.934" v="118" actId="26606"/>
          <ac:spMkLst>
            <pc:docMk/>
            <pc:sldMk cId="1535700122" sldId="293"/>
            <ac:spMk id="15" creationId="{C232B152-3720-4D3B-97ED-45CE5483F16F}"/>
          </ac:spMkLst>
        </pc:spChg>
        <pc:spChg chg="add del">
          <ac:chgData name="Camper, Jill M" userId="6c2f1005-bbb8-4dc2-a0d1-90aa356963df" providerId="ADAL" clId="{9CCA6F45-1757-45D9-9222-6113813440AB}" dt="2021-08-03T00:13:28.934" v="118" actId="26606"/>
          <ac:spMkLst>
            <pc:docMk/>
            <pc:sldMk cId="1535700122" sldId="293"/>
            <ac:spMk id="17" creationId="{11BAB570-FF10-4E96-8A3F-FA9804702B89}"/>
          </ac:spMkLst>
        </pc:spChg>
        <pc:spChg chg="add del">
          <ac:chgData name="Camper, Jill M" userId="6c2f1005-bbb8-4dc2-a0d1-90aa356963df" providerId="ADAL" clId="{9CCA6F45-1757-45D9-9222-6113813440AB}" dt="2021-08-03T00:13:28.934" v="118" actId="26606"/>
          <ac:spMkLst>
            <pc:docMk/>
            <pc:sldMk cId="1535700122" sldId="293"/>
            <ac:spMk id="19" creationId="{4B9FAFB2-BEB5-4848-8018-BCAD99E2E1AA}"/>
          </ac:spMkLst>
        </pc:spChg>
        <pc:picChg chg="add del mod">
          <ac:chgData name="Camper, Jill M" userId="6c2f1005-bbb8-4dc2-a0d1-90aa356963df" providerId="ADAL" clId="{9CCA6F45-1757-45D9-9222-6113813440AB}" dt="2021-08-03T00:13:33.466" v="121" actId="478"/>
          <ac:picMkLst>
            <pc:docMk/>
            <pc:sldMk cId="1535700122" sldId="293"/>
            <ac:picMk id="4" creationId="{4E2DE363-EF2C-4C98-876E-D7C1EA28CD5C}"/>
          </ac:picMkLst>
        </pc:picChg>
      </pc:sldChg>
      <pc:sldChg chg="addSp modSp mod">
        <pc:chgData name="Camper, Jill M" userId="6c2f1005-bbb8-4dc2-a0d1-90aa356963df" providerId="ADAL" clId="{9CCA6F45-1757-45D9-9222-6113813440AB}" dt="2021-08-03T13:24:31.214" v="268" actId="20577"/>
        <pc:sldMkLst>
          <pc:docMk/>
          <pc:sldMk cId="1833984258" sldId="300"/>
        </pc:sldMkLst>
        <pc:spChg chg="mod">
          <ac:chgData name="Camper, Jill M" userId="6c2f1005-bbb8-4dc2-a0d1-90aa356963df" providerId="ADAL" clId="{9CCA6F45-1757-45D9-9222-6113813440AB}" dt="2021-08-03T13:24:31.214" v="268" actId="20577"/>
          <ac:spMkLst>
            <pc:docMk/>
            <pc:sldMk cId="1833984258" sldId="300"/>
            <ac:spMk id="7" creationId="{617249E1-17B6-4F94-BEEC-42BDBDBC2F3C}"/>
          </ac:spMkLst>
        </pc:spChg>
        <pc:spChg chg="mod">
          <ac:chgData name="Camper, Jill M" userId="6c2f1005-bbb8-4dc2-a0d1-90aa356963df" providerId="ADAL" clId="{9CCA6F45-1757-45D9-9222-6113813440AB}" dt="2021-08-03T13:24:21.912" v="262" actId="20577"/>
          <ac:spMkLst>
            <pc:docMk/>
            <pc:sldMk cId="1833984258" sldId="300"/>
            <ac:spMk id="10" creationId="{F54BBC9E-23CE-43D6-8587-A949811ED647}"/>
          </ac:spMkLst>
        </pc:spChg>
        <pc:picChg chg="add mod">
          <ac:chgData name="Camper, Jill M" userId="6c2f1005-bbb8-4dc2-a0d1-90aa356963df" providerId="ADAL" clId="{9CCA6F45-1757-45D9-9222-6113813440AB}" dt="2021-08-02T23:52:50.165" v="5" actId="1076"/>
          <ac:picMkLst>
            <pc:docMk/>
            <pc:sldMk cId="1833984258" sldId="300"/>
            <ac:picMk id="3" creationId="{91187B73-86F3-49EC-B775-F62019FFB70D}"/>
          </ac:picMkLst>
        </pc:picChg>
      </pc:sldChg>
      <pc:sldChg chg="addSp modSp mod">
        <pc:chgData name="Camper, Jill M" userId="6c2f1005-bbb8-4dc2-a0d1-90aa356963df" providerId="ADAL" clId="{9CCA6F45-1757-45D9-9222-6113813440AB}" dt="2021-08-03T00:08:09.170" v="105" actId="1076"/>
        <pc:sldMkLst>
          <pc:docMk/>
          <pc:sldMk cId="4021521646" sldId="306"/>
        </pc:sldMkLst>
        <pc:spChg chg="mod">
          <ac:chgData name="Camper, Jill M" userId="6c2f1005-bbb8-4dc2-a0d1-90aa356963df" providerId="ADAL" clId="{9CCA6F45-1757-45D9-9222-6113813440AB}" dt="2021-08-03T00:07:50.888" v="97" actId="1036"/>
          <ac:spMkLst>
            <pc:docMk/>
            <pc:sldMk cId="4021521646" sldId="306"/>
            <ac:spMk id="4" creationId="{6FF67060-4C11-4C72-8473-5DCC37A50CF5}"/>
          </ac:spMkLst>
        </pc:spChg>
        <pc:picChg chg="add mod modCrop">
          <ac:chgData name="Camper, Jill M" userId="6c2f1005-bbb8-4dc2-a0d1-90aa356963df" providerId="ADAL" clId="{9CCA6F45-1757-45D9-9222-6113813440AB}" dt="2021-08-03T00:08:09.170" v="105" actId="1076"/>
          <ac:picMkLst>
            <pc:docMk/>
            <pc:sldMk cId="4021521646" sldId="306"/>
            <ac:picMk id="5" creationId="{07631CF9-8C20-45AD-82FD-99F49471C6D3}"/>
          </ac:picMkLst>
        </pc:picChg>
      </pc:sldChg>
      <pc:sldChg chg="addSp delSp modSp mod">
        <pc:chgData name="Camper, Jill M" userId="6c2f1005-bbb8-4dc2-a0d1-90aa356963df" providerId="ADAL" clId="{9CCA6F45-1757-45D9-9222-6113813440AB}" dt="2021-08-03T00:01:51.761" v="83" actId="478"/>
        <pc:sldMkLst>
          <pc:docMk/>
          <pc:sldMk cId="3634935163" sldId="307"/>
        </pc:sldMkLst>
        <pc:picChg chg="add del mod">
          <ac:chgData name="Camper, Jill M" userId="6c2f1005-bbb8-4dc2-a0d1-90aa356963df" providerId="ADAL" clId="{9CCA6F45-1757-45D9-9222-6113813440AB}" dt="2021-08-03T00:01:51.761" v="83" actId="478"/>
          <ac:picMkLst>
            <pc:docMk/>
            <pc:sldMk cId="3634935163" sldId="307"/>
            <ac:picMk id="3" creationId="{22BE302F-7A1E-4332-886D-368D8009A7DC}"/>
          </ac:picMkLst>
        </pc:picChg>
      </pc:sldChg>
      <pc:sldChg chg="modSp mod">
        <pc:chgData name="Camper, Jill M" userId="6c2f1005-bbb8-4dc2-a0d1-90aa356963df" providerId="ADAL" clId="{9CCA6F45-1757-45D9-9222-6113813440AB}" dt="2021-08-03T13:22:53.942" v="211" actId="20577"/>
        <pc:sldMkLst>
          <pc:docMk/>
          <pc:sldMk cId="349433958" sldId="308"/>
        </pc:sldMkLst>
        <pc:spChg chg="mod">
          <ac:chgData name="Camper, Jill M" userId="6c2f1005-bbb8-4dc2-a0d1-90aa356963df" providerId="ADAL" clId="{9CCA6F45-1757-45D9-9222-6113813440AB}" dt="2021-08-03T13:22:53.942" v="211" actId="20577"/>
          <ac:spMkLst>
            <pc:docMk/>
            <pc:sldMk cId="349433958" sldId="308"/>
            <ac:spMk id="7" creationId="{617249E1-17B6-4F94-BEEC-42BDBDBC2F3C}"/>
          </ac:spMkLst>
        </pc:spChg>
        <pc:spChg chg="mod">
          <ac:chgData name="Camper, Jill M" userId="6c2f1005-bbb8-4dc2-a0d1-90aa356963df" providerId="ADAL" clId="{9CCA6F45-1757-45D9-9222-6113813440AB}" dt="2021-08-03T13:22:30.904" v="197" actId="20577"/>
          <ac:spMkLst>
            <pc:docMk/>
            <pc:sldMk cId="349433958" sldId="308"/>
            <ac:spMk id="10" creationId="{F54BBC9E-23CE-43D6-8587-A949811ED647}"/>
          </ac:spMkLst>
        </pc:spChg>
        <pc:picChg chg="mod">
          <ac:chgData name="Camper, Jill M" userId="6c2f1005-bbb8-4dc2-a0d1-90aa356963df" providerId="ADAL" clId="{9CCA6F45-1757-45D9-9222-6113813440AB}" dt="2021-08-03T00:13:14.492" v="113" actId="1076"/>
          <ac:picMkLst>
            <pc:docMk/>
            <pc:sldMk cId="349433958" sldId="308"/>
            <ac:picMk id="3" creationId="{3E146ECC-380B-488E-BF12-46EC787F810C}"/>
          </ac:picMkLst>
        </pc:picChg>
      </pc:sldChg>
      <pc:sldChg chg="modSp mod">
        <pc:chgData name="Camper, Jill M" userId="6c2f1005-bbb8-4dc2-a0d1-90aa356963df" providerId="ADAL" clId="{9CCA6F45-1757-45D9-9222-6113813440AB}" dt="2021-08-02T23:59:00.743" v="73" actId="1076"/>
        <pc:sldMkLst>
          <pc:docMk/>
          <pc:sldMk cId="2924316806" sldId="309"/>
        </pc:sldMkLst>
        <pc:spChg chg="mod">
          <ac:chgData name="Camper, Jill M" userId="6c2f1005-bbb8-4dc2-a0d1-90aa356963df" providerId="ADAL" clId="{9CCA6F45-1757-45D9-9222-6113813440AB}" dt="2021-08-02T23:59:00.743" v="73" actId="1076"/>
          <ac:spMkLst>
            <pc:docMk/>
            <pc:sldMk cId="2924316806" sldId="309"/>
            <ac:spMk id="10" creationId="{F54BBC9E-23CE-43D6-8587-A949811ED647}"/>
          </ac:spMkLst>
        </pc:spChg>
      </pc:sldChg>
      <pc:sldChg chg="ord">
        <pc:chgData name="Camper, Jill M" userId="6c2f1005-bbb8-4dc2-a0d1-90aa356963df" providerId="ADAL" clId="{9CCA6F45-1757-45D9-9222-6113813440AB}" dt="2021-08-03T13:09:14.722" v="194"/>
        <pc:sldMkLst>
          <pc:docMk/>
          <pc:sldMk cId="3931306295" sldId="310"/>
        </pc:sldMkLst>
      </pc:sldChg>
      <pc:sldChg chg="addSp modSp mod">
        <pc:chgData name="Camper, Jill M" userId="6c2f1005-bbb8-4dc2-a0d1-90aa356963df" providerId="ADAL" clId="{9CCA6F45-1757-45D9-9222-6113813440AB}" dt="2021-08-03T00:09:22.624" v="108" actId="1076"/>
        <pc:sldMkLst>
          <pc:docMk/>
          <pc:sldMk cId="1055922725" sldId="311"/>
        </pc:sldMkLst>
        <pc:spChg chg="mod">
          <ac:chgData name="Camper, Jill M" userId="6c2f1005-bbb8-4dc2-a0d1-90aa356963df" providerId="ADAL" clId="{9CCA6F45-1757-45D9-9222-6113813440AB}" dt="2021-08-03T00:09:19.828" v="106" actId="14100"/>
          <ac:spMkLst>
            <pc:docMk/>
            <pc:sldMk cId="1055922725" sldId="311"/>
            <ac:spMk id="4" creationId="{AD40BA1D-1BA0-864C-A05F-595E8F3F8D28}"/>
          </ac:spMkLst>
        </pc:spChg>
        <pc:spChg chg="mod">
          <ac:chgData name="Camper, Jill M" userId="6c2f1005-bbb8-4dc2-a0d1-90aa356963df" providerId="ADAL" clId="{9CCA6F45-1757-45D9-9222-6113813440AB}" dt="2021-08-02T23:59:08.058" v="74" actId="1076"/>
          <ac:spMkLst>
            <pc:docMk/>
            <pc:sldMk cId="1055922725" sldId="311"/>
            <ac:spMk id="7" creationId="{617249E1-17B6-4F94-BEEC-42BDBDBC2F3C}"/>
          </ac:spMkLst>
        </pc:spChg>
        <pc:picChg chg="add mod">
          <ac:chgData name="Camper, Jill M" userId="6c2f1005-bbb8-4dc2-a0d1-90aa356963df" providerId="ADAL" clId="{9CCA6F45-1757-45D9-9222-6113813440AB}" dt="2021-08-03T00:09:22.624" v="108" actId="1076"/>
          <ac:picMkLst>
            <pc:docMk/>
            <pc:sldMk cId="1055922725" sldId="311"/>
            <ac:picMk id="5" creationId="{F651A1E0-A8F6-4F95-8DCF-CB19B98A7758}"/>
          </ac:picMkLst>
        </pc:picChg>
      </pc:sldChg>
      <pc:sldChg chg="addSp modSp mod">
        <pc:chgData name="Camper, Jill M" userId="6c2f1005-bbb8-4dc2-a0d1-90aa356963df" providerId="ADAL" clId="{9CCA6F45-1757-45D9-9222-6113813440AB}" dt="2021-08-03T00:14:03.883" v="141" actId="20577"/>
        <pc:sldMkLst>
          <pc:docMk/>
          <pc:sldMk cId="4171141648" sldId="312"/>
        </pc:sldMkLst>
        <pc:spChg chg="add mod">
          <ac:chgData name="Camper, Jill M" userId="6c2f1005-bbb8-4dc2-a0d1-90aa356963df" providerId="ADAL" clId="{9CCA6F45-1757-45D9-9222-6113813440AB}" dt="2021-08-03T00:14:03.883" v="141" actId="20577"/>
          <ac:spMkLst>
            <pc:docMk/>
            <pc:sldMk cId="4171141648" sldId="312"/>
            <ac:spMk id="3" creationId="{48511B02-6FE7-4241-9322-A7D4844E6333}"/>
          </ac:spMkLst>
        </pc:spChg>
        <pc:spChg chg="mod">
          <ac:chgData name="Camper, Jill M" userId="6c2f1005-bbb8-4dc2-a0d1-90aa356963df" providerId="ADAL" clId="{9CCA6F45-1757-45D9-9222-6113813440AB}" dt="2021-08-03T00:13:54.223" v="131" actId="20577"/>
          <ac:spMkLst>
            <pc:docMk/>
            <pc:sldMk cId="4171141648" sldId="312"/>
            <ac:spMk id="7" creationId="{617249E1-17B6-4F94-BEEC-42BDBDBC2F3C}"/>
          </ac:spMkLst>
        </pc:spChg>
      </pc:sldChg>
      <pc:sldChg chg="add del">
        <pc:chgData name="Camper, Jill M" userId="6c2f1005-bbb8-4dc2-a0d1-90aa356963df" providerId="ADAL" clId="{9CCA6F45-1757-45D9-9222-6113813440AB}" dt="2021-08-03T17:08:00.590" v="435" actId="47"/>
        <pc:sldMkLst>
          <pc:docMk/>
          <pc:sldMk cId="2034829229" sldId="313"/>
        </pc:sldMkLst>
      </pc:sldChg>
      <pc:sldChg chg="add del">
        <pc:chgData name="Camper, Jill M" userId="6c2f1005-bbb8-4dc2-a0d1-90aa356963df" providerId="ADAL" clId="{9CCA6F45-1757-45D9-9222-6113813440AB}" dt="2021-08-03T17:07:58.964" v="434" actId="47"/>
        <pc:sldMkLst>
          <pc:docMk/>
          <pc:sldMk cId="2399108972" sldId="31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DBDEF-C859-4B76-B651-21346FA99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3B30F8-BECB-464F-B0BD-7FFCBBE655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3DE54-3622-4B77-83F0-83EDE1A67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88E-B102-4B74-A41C-4D480FD4DF48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3CD10-4DB4-4D56-8AC2-B3168F41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C715-1303-41A5-981A-1B77FB10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B967B-F5B4-4531-AF24-45E72771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3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472F6-7D47-47A1-8FDD-E4D542FC8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837767-4E85-4044-89FA-B5F123517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F5C48-8D53-42A8-9DBF-13495AABC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88E-B102-4B74-A41C-4D480FD4DF48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82546-5156-45F7-AAD3-440EAF649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F5F88-6C67-4B41-A213-10ECA25D2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B967B-F5B4-4531-AF24-45E72771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8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36EF71-E539-43E2-815E-AC30B55E2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29C55-14F3-4FC2-96B6-7EE6E3E47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E9B6C-DDA6-4FDF-B8BD-BAD0069C6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88E-B102-4B74-A41C-4D480FD4DF48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928C0-341B-445A-8D72-DE80C05E2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CF8ED-FB87-4FC5-8FC1-5389081B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B967B-F5B4-4531-AF24-45E72771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1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FDE8-497A-4D41-8DBB-D270E70E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5DD67-73CC-4AC1-8C0B-020AEA4F7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48EFD-F6AA-4E5C-8B40-99578ADAF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88E-B102-4B74-A41C-4D480FD4DF48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68493-BD39-413E-8AC1-DBB471B1F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07994-617C-4DC3-8400-0BB7B3EE7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B967B-F5B4-4531-AF24-45E72771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8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249BA-8475-4CEF-9263-9CC444A3B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50241-B333-4B9B-905E-E98404B48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10592-2787-40C8-B903-FDC3BF08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88E-B102-4B74-A41C-4D480FD4DF48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7238D-A487-40E4-99C0-A8693DEB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617A4-5E2A-4B06-97EE-B20781FD9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B967B-F5B4-4531-AF24-45E72771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0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F305-C44F-459A-8382-86CF5E52E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DC376-13E0-40B6-AC65-509E95390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A9EFF-ED80-471E-B0C7-CE63DA43B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DB90F-4247-45E1-BAFB-1B5E6FC1F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88E-B102-4B74-A41C-4D480FD4DF48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98BBF-3DFD-4635-A7B7-686F0A2A8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F5A54-5F4C-4859-80E3-A3A91967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B967B-F5B4-4531-AF24-45E72771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8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2280C-E410-4CBA-AB3B-A7243BBF2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C8F9D-5ED4-40D9-9966-1719C5519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A92702-026C-45A0-8B64-94EDC0DBF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9938E4-0A25-4E3A-9B3A-B475ACC4C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72CEB7-8935-4EAF-ADD1-1547C6C75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FB5B72-BD59-44D8-884F-415054EB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88E-B102-4B74-A41C-4D480FD4DF48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6E72CF-AB48-49B3-8EFE-337A4FF84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8E230A-1561-43BD-9B50-67C8757C6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B967B-F5B4-4531-AF24-45E72771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2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31AF2-B493-45ED-B3DA-2799AEB98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0A3D3-B502-49AB-91BC-4AC77F48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88E-B102-4B74-A41C-4D480FD4DF48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92A56-1BD9-4D67-A359-A7BB8B775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CB5BA-F65E-4816-A1AB-2EDB3E779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B967B-F5B4-4531-AF24-45E72771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7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23B495-FF1E-4DF6-9917-79E8BAFA6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88E-B102-4B74-A41C-4D480FD4DF48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CA9A85-5C3B-4CC4-AFC9-A7B3A8A2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4A327-54EB-4A71-9FD7-C578681B7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B967B-F5B4-4531-AF24-45E72771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3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8DAAD-8194-4C0C-9233-7A655D99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E981F-FF12-480E-BC89-D5F5C4F2F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48E67-2CF6-4C41-AF4B-16853FCAD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BCC483-4D8A-42E1-A93D-1CEC531A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88E-B102-4B74-A41C-4D480FD4DF48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2001E-C193-4A8E-94E3-6C937AA18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2E625-1F3F-4197-AE03-0FEDB598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B967B-F5B4-4531-AF24-45E72771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72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1FA77-1324-424F-AF19-C8AF82D50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2B275B-0CAA-49DF-A1A1-4945E3EB7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D6E4F-2665-468C-B33B-5C5B439CA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604B8-3F41-4A24-A07E-937D098AF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888E-B102-4B74-A41C-4D480FD4DF48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F37A39-1164-4C74-83A2-FEBB0CDA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1C08A-3358-4235-8F8C-F13358B26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B967B-F5B4-4531-AF24-45E727710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2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A7DDF1-A61D-4CC8-A9D0-8859F2862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0C37D-BCB7-448B-A189-4F1684E1E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D46B2-4CA3-40E8-89B3-A6E2E3B4A3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4888E-B102-4B74-A41C-4D480FD4DF48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843D6-2D9D-460D-847F-A5C0296B84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70A54-A094-4678-8AD0-0FC06D752E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B967B-F5B4-4531-AF24-45E72771024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7DFB21-AB47-4120-9838-9BC8B5646549}"/>
              </a:ext>
            </a:extLst>
          </p:cNvPr>
          <p:cNvGrpSpPr/>
          <p:nvPr userDrawn="1"/>
        </p:nvGrpSpPr>
        <p:grpSpPr>
          <a:xfrm>
            <a:off x="0" y="2901"/>
            <a:ext cx="12192000" cy="6855099"/>
            <a:chOff x="0" y="-1"/>
            <a:chExt cx="12192000" cy="6855099"/>
          </a:xfrm>
        </p:grpSpPr>
        <p:pic>
          <p:nvPicPr>
            <p:cNvPr id="8" name="Picture 7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52F0901F-B281-4339-8D49-67511DD62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3432360"/>
              <a:ext cx="12192000" cy="3422738"/>
            </a:xfrm>
            <a:prstGeom prst="rect">
              <a:avLst/>
            </a:prstGeom>
          </p:spPr>
        </p:pic>
        <p:pic>
          <p:nvPicPr>
            <p:cNvPr id="9" name="Picture 8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70017798-B500-421A-B31D-775DFE9FF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04"/>
            <a:stretch/>
          </p:blipFill>
          <p:spPr>
            <a:xfrm rot="10800000">
              <a:off x="0" y="-1"/>
              <a:ext cx="12192000" cy="3500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177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mory.campuslabs.com/engage/organization/nso/events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9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4D7CC1-7E04-471E-A737-0A61F993B9A0}"/>
              </a:ext>
            </a:extLst>
          </p:cNvPr>
          <p:cNvSpPr/>
          <p:nvPr/>
        </p:nvSpPr>
        <p:spPr>
          <a:xfrm>
            <a:off x="4814870" y="0"/>
            <a:ext cx="7505251" cy="6857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2252E-8C54-4F30-9E3C-34653955C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4553" y="2350203"/>
            <a:ext cx="419906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/>
              <a:t>Move-in and Orientation Week 2021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CD07E6-BE48-45B8-9F46-E91F1DCB34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6" r="22432"/>
          <a:stretch/>
        </p:blipFill>
        <p:spPr>
          <a:xfrm>
            <a:off x="-20319" y="10"/>
            <a:ext cx="7505251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3777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391242-42BA-4092-AB2D-E6C31FDF19EB}"/>
              </a:ext>
            </a:extLst>
          </p:cNvPr>
          <p:cNvSpPr/>
          <p:nvPr/>
        </p:nvSpPr>
        <p:spPr>
          <a:xfrm>
            <a:off x="609142" y="296496"/>
            <a:ext cx="11357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  <a:latin typeface="Barlow"/>
              </a:rPr>
              <a:t>Saturday, August 21: Move-in (7am-2pm)</a:t>
            </a:r>
            <a:endParaRPr lang="en-US" sz="4400" dirty="0">
              <a:solidFill>
                <a:srgbClr val="008BCC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BBC30E-A4D8-4BEA-A289-B02F642474FA}"/>
              </a:ext>
            </a:extLst>
          </p:cNvPr>
          <p:cNvSpPr/>
          <p:nvPr/>
        </p:nvSpPr>
        <p:spPr>
          <a:xfrm>
            <a:off x="609142" y="1197631"/>
            <a:ext cx="8160772" cy="55707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Explore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Tabling in ESC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Carlos Museum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Emory Library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Barnes &amp; Noble College Bookstore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Campus Tours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Services &amp;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EmoryCard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Student Technology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Financial Aid and Student Accounts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Vaccination Clinic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College Council Shopping Shuttles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Residence Hall Meet and Greets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Students of Color Welcome (2:30-3:30)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cs typeface="Calibri"/>
              </a:rPr>
              <a:t>First Generation Student and Family Reception (3:30-4:30)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cs typeface="Calibri"/>
            </a:endParaRPr>
          </a:p>
          <a:p>
            <a:pPr fontAlgn="base"/>
            <a:br>
              <a:rPr lang="en-US" sz="2200" dirty="0"/>
            </a:br>
            <a:endParaRPr lang="en-US" sz="2200" dirty="0">
              <a:solidFill>
                <a:srgbClr val="0C2340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3" name="Picture 2" descr="A picture containing person, outdoor, bicycle&#10;&#10;Description automatically generated">
            <a:extLst>
              <a:ext uri="{FF2B5EF4-FFF2-40B4-BE49-F238E27FC236}">
                <a16:creationId xmlns:a16="http://schemas.microsoft.com/office/drawing/2014/main" id="{C89737DA-D249-4890-902F-372A1A552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70" y="1883812"/>
            <a:ext cx="4406860" cy="25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83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419184" y="42461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  <a:latin typeface="Barlow"/>
              </a:rPr>
              <a:t>Saturday, August 21</a:t>
            </a:r>
            <a:endParaRPr lang="en-US" sz="4400" dirty="0">
              <a:solidFill>
                <a:srgbClr val="008BCC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BBC9E-23CE-43D6-8587-A949811ED647}"/>
              </a:ext>
            </a:extLst>
          </p:cNvPr>
          <p:cNvSpPr/>
          <p:nvPr/>
        </p:nvSpPr>
        <p:spPr>
          <a:xfrm>
            <a:off x="5075584" y="1176494"/>
            <a:ext cx="9659060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First-Year Student Programming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Orientation Welcome + Coca-Cola Toast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Dinner + Orientation Leader Small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Residence Hall Floor Meetings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Emory After Dark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Evening Emails Begin: Title IX and Respect</a:t>
            </a:r>
          </a:p>
          <a:p>
            <a:pPr fontAlgn="base"/>
            <a:endParaRPr lang="en-US" sz="1600" dirty="0">
              <a:solidFill>
                <a:schemeClr val="accent1"/>
              </a:solidFill>
              <a:latin typeface="Source Sans Pro" panose="020B0503030403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3528C0-ECF2-4A26-9550-49337DED4CC8}"/>
              </a:ext>
            </a:extLst>
          </p:cNvPr>
          <p:cNvSpPr/>
          <p:nvPr/>
        </p:nvSpPr>
        <p:spPr>
          <a:xfrm>
            <a:off x="5284684" y="3708179"/>
            <a:ext cx="9659060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Parent + Family Programming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Parent + Family Reception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Parent + Family Welcome</a:t>
            </a:r>
          </a:p>
          <a:p>
            <a:pPr fontAlgn="base"/>
            <a:endParaRPr lang="en-US" sz="1600" dirty="0">
              <a:solidFill>
                <a:schemeClr val="accent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509AF3-A125-4E0E-A067-8E9305E82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7" t="18052" r="23539" b="7765"/>
          <a:stretch/>
        </p:blipFill>
        <p:spPr>
          <a:xfrm>
            <a:off x="734939" y="1515609"/>
            <a:ext cx="4241810" cy="3540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2387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826687" y="609745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  <a:latin typeface="Barlow"/>
              </a:rPr>
              <a:t>Sunday, August 22</a:t>
            </a:r>
            <a:endParaRPr lang="en-US" sz="4400" dirty="0">
              <a:solidFill>
                <a:srgbClr val="008BCC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BBC9E-23CE-43D6-8587-A949811ED647}"/>
              </a:ext>
            </a:extLst>
          </p:cNvPr>
          <p:cNvSpPr/>
          <p:nvPr/>
        </p:nvSpPr>
        <p:spPr>
          <a:xfrm>
            <a:off x="5241234" y="1764560"/>
            <a:ext cx="5937101" cy="30469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Breakfast + Morning Mindfulness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Time for you and your family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Welcome Center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Spiritual and Religious Events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Emory Photo Challenge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Songfest Practice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Meet Your Deans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Rec the Night</a:t>
            </a:r>
            <a:endParaRPr lang="en-US" sz="1600" dirty="0">
              <a:solidFill>
                <a:schemeClr val="accent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C86ADC-17D4-4F60-ACAE-6FA5B78F8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32" t="31690" r="36603" b="6571"/>
          <a:stretch/>
        </p:blipFill>
        <p:spPr>
          <a:xfrm>
            <a:off x="1358347" y="1435149"/>
            <a:ext cx="3299792" cy="423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806808" y="406477"/>
            <a:ext cx="76634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  <a:latin typeface="Barlow"/>
              </a:rPr>
              <a:t>Morning Mindfulness Menu</a:t>
            </a:r>
            <a:endParaRPr lang="en-US" sz="4400" dirty="0">
              <a:solidFill>
                <a:srgbClr val="008BCC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BBC9E-23CE-43D6-8587-A949811ED647}"/>
              </a:ext>
            </a:extLst>
          </p:cNvPr>
          <p:cNvSpPr/>
          <p:nvPr/>
        </p:nvSpPr>
        <p:spPr>
          <a:xfrm>
            <a:off x="985712" y="1247720"/>
            <a:ext cx="6448757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Yoga Class on First-Year Quad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Guided Meditation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Journaling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Nature Walk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Reading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6D58B-9559-4C66-8AA2-D2D42842A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60" y="1579495"/>
            <a:ext cx="5688513" cy="319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83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391242-42BA-4092-AB2D-E6C31FDF19EB}"/>
              </a:ext>
            </a:extLst>
          </p:cNvPr>
          <p:cNvSpPr/>
          <p:nvPr/>
        </p:nvSpPr>
        <p:spPr>
          <a:xfrm>
            <a:off x="658837" y="685105"/>
            <a:ext cx="75384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  <a:latin typeface="Barlow"/>
              </a:rPr>
              <a:t>Photo Challenge</a:t>
            </a:r>
            <a:endParaRPr lang="en-US" sz="4400" dirty="0">
              <a:solidFill>
                <a:srgbClr val="008BCC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BBC30E-A4D8-4BEA-A289-B02F642474FA}"/>
              </a:ext>
            </a:extLst>
          </p:cNvPr>
          <p:cNvSpPr/>
          <p:nvPr/>
        </p:nvSpPr>
        <p:spPr>
          <a:xfrm>
            <a:off x="737413" y="1377550"/>
            <a:ext cx="6369065" cy="39703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Small groups of 5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75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Donald Glover, Amy Schumer, and John </a:t>
            </a:r>
            <a:r>
              <a:rPr lang="en-US" dirty="0" err="1"/>
              <a:t>Mulaney</a:t>
            </a:r>
            <a:r>
              <a:rPr lang="en-US" dirty="0"/>
              <a:t> are just a few of the comedians who have made Emory laugh with free comedy shows at Glenn Memorial. Give us your best LOL in front of Glenn and take a picture for 1 point.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Emory College of Arts and Sciences boasts more than 50 departments and programs, 86 majors, and 63 minors – serving more than 5600 students annually (hey, that’s you)! Find an Orientation Leader and record a video of your team asking them what their major is for 2 points.</a:t>
            </a:r>
            <a:br>
              <a:rPr lang="en-US" dirty="0"/>
            </a:br>
            <a:endParaRPr lang="en-US" dirty="0">
              <a:solidFill>
                <a:srgbClr val="0C2340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011510-ED0E-4737-92F0-F05FF1E20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13" t="26827" r="14626" b="51129"/>
          <a:stretch/>
        </p:blipFill>
        <p:spPr>
          <a:xfrm>
            <a:off x="7384944" y="1866543"/>
            <a:ext cx="4263371" cy="294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31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806808" y="493697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  <a:latin typeface="Barlow"/>
              </a:rPr>
              <a:t>Monday, August 23</a:t>
            </a:r>
            <a:endParaRPr lang="en-US" sz="4400" dirty="0">
              <a:solidFill>
                <a:srgbClr val="008BCC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BBC9E-23CE-43D6-8587-A949811ED647}"/>
              </a:ext>
            </a:extLst>
          </p:cNvPr>
          <p:cNvSpPr/>
          <p:nvPr/>
        </p:nvSpPr>
        <p:spPr>
          <a:xfrm>
            <a:off x="936016" y="1356369"/>
            <a:ext cx="8307375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Breakfast + Morning Mindfulness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First-Year Faculty Connections (Zoom)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Explore Academic Tracks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Academic Advising Drop-in Hours (Hybrid)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Academic Department Info Sessions (Hybrid)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Eagle Edge: New Student-Athlete Orientation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Services for English Language Learners Info Session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LGBT Welcome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Orientation Leader Small Group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Songfest Practice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CB9958-F059-4AC9-990B-9B8F4CECC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06" t="35775" r="33526" b="15776"/>
          <a:stretch/>
        </p:blipFill>
        <p:spPr>
          <a:xfrm>
            <a:off x="7709616" y="1249522"/>
            <a:ext cx="4157351" cy="37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91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747173" y="261917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  <a:latin typeface="Barlow"/>
              </a:rPr>
              <a:t>Tuesday, August 24</a:t>
            </a:r>
            <a:endParaRPr lang="en-US" sz="4400" dirty="0">
              <a:solidFill>
                <a:srgbClr val="008BCC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BBC9E-23CE-43D6-8587-A949811ED647}"/>
              </a:ext>
            </a:extLst>
          </p:cNvPr>
          <p:cNvSpPr/>
          <p:nvPr/>
        </p:nvSpPr>
        <p:spPr>
          <a:xfrm>
            <a:off x="747173" y="943410"/>
            <a:ext cx="7328453" cy="526297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Breakfast + Morning Mindfulness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Orientation Leader Small Group: Bystander Training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Developing a Growth Mindset: Adapting to College Using Mental Hygiene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Federal Work Study Fair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Emory Farmers’ Market + Sustainability Showcase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Open Houses: Career Center, EPASS, and Pre-Health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Back to School at the Emory Libraries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Find Your Classes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Spiritual and Religious Life Fair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 Studio at Carlos Museum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The First Day of Class and Beyond with Pamela Scully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Emory Convocation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Final Orientation Leader Small Group with Dessert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A31615-B9AE-4E78-9AAE-59F205741A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4" r="36245"/>
          <a:stretch/>
        </p:blipFill>
        <p:spPr>
          <a:xfrm>
            <a:off x="7832036" y="1489836"/>
            <a:ext cx="3819834" cy="386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66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747173" y="261917"/>
            <a:ext cx="10470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8BCC"/>
                </a:solidFill>
                <a:latin typeface="Barlow"/>
              </a:rPr>
              <a:t>Wednesday, August 25-Saturday, August 28</a:t>
            </a:r>
            <a:endParaRPr lang="en-US" sz="4000" dirty="0">
              <a:solidFill>
                <a:srgbClr val="008BCC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BBC9E-23CE-43D6-8587-A949811ED647}"/>
              </a:ext>
            </a:extLst>
          </p:cNvPr>
          <p:cNvSpPr/>
          <p:nvPr/>
        </p:nvSpPr>
        <p:spPr>
          <a:xfrm>
            <a:off x="747173" y="1077473"/>
            <a:ext cx="8583623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2400" dirty="0"/>
              <a:t>Wednesday 8/25 </a:t>
            </a:r>
            <a:r>
              <a:rPr lang="en-US" sz="2400" dirty="0">
                <a:sym typeface="Wingdings" pitchFamily="2" charset="2"/>
              </a:rPr>
              <a:t>  Movie Night on McDonough Field</a:t>
            </a:r>
          </a:p>
          <a:p>
            <a:pPr lvl="0"/>
            <a:r>
              <a:rPr lang="en-US" sz="2400" dirty="0">
                <a:sym typeface="Wingdings" pitchFamily="2" charset="2"/>
              </a:rPr>
              <a:t>Thursday 8/26  </a:t>
            </a:r>
            <a:r>
              <a:rPr lang="en-US" sz="2400" dirty="0" err="1">
                <a:sym typeface="Wingdings" pitchFamily="2" charset="2"/>
              </a:rPr>
              <a:t>SongFest</a:t>
            </a:r>
            <a:r>
              <a:rPr lang="en-US" sz="2400" dirty="0">
                <a:sym typeface="Wingdings" pitchFamily="2" charset="2"/>
              </a:rPr>
              <a:t> in the </a:t>
            </a:r>
            <a:r>
              <a:rPr lang="en-US" sz="2400" dirty="0" err="1">
                <a:sym typeface="Wingdings" pitchFamily="2" charset="2"/>
              </a:rPr>
              <a:t>WoodPEC</a:t>
            </a:r>
            <a:endParaRPr lang="en-US" sz="2400" dirty="0">
              <a:sym typeface="Wingdings" pitchFamily="2" charset="2"/>
            </a:endParaRPr>
          </a:p>
          <a:p>
            <a:pPr lvl="0"/>
            <a:r>
              <a:rPr lang="en-US" sz="2400" dirty="0">
                <a:sym typeface="Wingdings" pitchFamily="2" charset="2"/>
              </a:rPr>
              <a:t>Friday 8/27  Choose-Your-Own-Adventure Night</a:t>
            </a:r>
          </a:p>
          <a:p>
            <a:pPr lvl="0"/>
            <a:r>
              <a:rPr lang="en-US" sz="2400" dirty="0">
                <a:sym typeface="Wingdings" pitchFamily="2" charset="2"/>
              </a:rPr>
              <a:t>Saturday 8/28  Best in Show </a:t>
            </a:r>
            <a:endParaRPr lang="en-US" sz="2400" dirty="0"/>
          </a:p>
        </p:txBody>
      </p:sp>
      <p:pic>
        <p:nvPicPr>
          <p:cNvPr id="1026" name="Picture 2" descr="Students Put Their Best Notes Forward for A Cappella | The Emory Wheel">
            <a:extLst>
              <a:ext uri="{FF2B5EF4-FFF2-40B4-BE49-F238E27FC236}">
                <a16:creationId xmlns:a16="http://schemas.microsoft.com/office/drawing/2014/main" id="{DB8052FC-542A-9549-9037-14D1058CF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021" y="2647133"/>
            <a:ext cx="5374806" cy="284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310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747173" y="261917"/>
            <a:ext cx="104705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  <a:latin typeface="Barlow"/>
              </a:rPr>
              <a:t>Friday, August 27</a:t>
            </a:r>
          </a:p>
          <a:p>
            <a:endParaRPr lang="en-US" sz="4400" dirty="0">
              <a:solidFill>
                <a:srgbClr val="008BCC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BBC9E-23CE-43D6-8587-A949811ED647}"/>
              </a:ext>
            </a:extLst>
          </p:cNvPr>
          <p:cNvSpPr/>
          <p:nvPr/>
        </p:nvSpPr>
        <p:spPr>
          <a:xfrm>
            <a:off x="821634" y="1160580"/>
            <a:ext cx="6368875" cy="47089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US" sz="2400" b="1" dirty="0"/>
              <a:t>Choose-Your-Own-Adventure Night</a:t>
            </a:r>
          </a:p>
          <a:p>
            <a:pPr lvl="0"/>
            <a:r>
              <a:rPr lang="en-US" sz="2400" b="1" dirty="0"/>
              <a:t>7:30-10:30 p.m.</a:t>
            </a:r>
          </a:p>
          <a:p>
            <a:pPr lvl="0"/>
            <a:endParaRPr lang="en-US" sz="2400" b="1" dirty="0"/>
          </a:p>
          <a:p>
            <a:pPr lvl="0"/>
            <a:r>
              <a:rPr lang="en-US" sz="2000" dirty="0"/>
              <a:t>Roller Skating		4</a:t>
            </a:r>
            <a:r>
              <a:rPr lang="en-US" sz="2000" baseline="30000" dirty="0"/>
              <a:t>th</a:t>
            </a:r>
            <a:r>
              <a:rPr lang="en-US" sz="2000" dirty="0"/>
              <a:t> Floor </a:t>
            </a:r>
            <a:r>
              <a:rPr lang="en-US" sz="2000" dirty="0" err="1"/>
              <a:t>WoodPEC</a:t>
            </a:r>
            <a:endParaRPr lang="en-US" sz="2000" dirty="0"/>
          </a:p>
          <a:p>
            <a:pPr lvl="0"/>
            <a:r>
              <a:rPr lang="en-US" sz="2000" dirty="0"/>
              <a:t>Casino Night		ESC Multipurpose Rooms</a:t>
            </a:r>
          </a:p>
          <a:p>
            <a:pPr lvl="0"/>
            <a:r>
              <a:rPr lang="en-US" sz="2000" dirty="0"/>
              <a:t>Field Day		McDonough Field </a:t>
            </a:r>
          </a:p>
          <a:p>
            <a:pPr lvl="0"/>
            <a:r>
              <a:rPr lang="en-US" sz="2000" dirty="0"/>
              <a:t>Game Show Event	</a:t>
            </a:r>
            <a:r>
              <a:rPr lang="en-US" dirty="0"/>
              <a:t>WH 208 (Show will run 2-3 times)</a:t>
            </a:r>
          </a:p>
          <a:p>
            <a:pPr lvl="0"/>
            <a:r>
              <a:rPr lang="en-US" sz="2000" dirty="0"/>
              <a:t>Trivia			Cox Hall (Trivia will run twice)</a:t>
            </a:r>
          </a:p>
          <a:p>
            <a:pPr lvl="0"/>
            <a:r>
              <a:rPr lang="en-US" sz="2000" dirty="0"/>
              <a:t>Smore’s n’ More		Asbury Circle</a:t>
            </a:r>
          </a:p>
          <a:p>
            <a:pPr lvl="0"/>
            <a:r>
              <a:rPr lang="en-US" sz="2000" dirty="0"/>
              <a:t>Movie Night		First Year Quad </a:t>
            </a:r>
          </a:p>
          <a:p>
            <a:pPr lvl="0"/>
            <a:r>
              <a:rPr lang="en-US" sz="2000" dirty="0"/>
              <a:t>Silent Disco		Campus Life Pavilion </a:t>
            </a:r>
          </a:p>
          <a:p>
            <a:pPr lvl="0"/>
            <a:r>
              <a:rPr lang="en-US" sz="2000" dirty="0"/>
              <a:t>Shabbat Dinner		Hillel</a:t>
            </a:r>
          </a:p>
          <a:p>
            <a:pPr lvl="0"/>
            <a:endParaRPr lang="en-US" sz="2400" dirty="0"/>
          </a:p>
          <a:p>
            <a:pPr lvl="0"/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1B3AE0-A09F-5D45-A88D-77CD578B9F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45" y="0"/>
            <a:ext cx="2623128" cy="3934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1DB9DA-0EA4-324C-8057-A49D8B04B7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873" y="1769771"/>
            <a:ext cx="2623127" cy="39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25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826687" y="609745"/>
            <a:ext cx="83401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  <a:latin typeface="Barlow"/>
              </a:rPr>
              <a:t>Transfer Student Orientation</a:t>
            </a:r>
            <a:endParaRPr lang="en-US" sz="4400" dirty="0">
              <a:solidFill>
                <a:srgbClr val="008BCC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BBC9E-23CE-43D6-8587-A949811ED647}"/>
              </a:ext>
            </a:extLst>
          </p:cNvPr>
          <p:cNvSpPr/>
          <p:nvPr/>
        </p:nvSpPr>
        <p:spPr>
          <a:xfrm>
            <a:off x="1034994" y="1513100"/>
            <a:ext cx="8920536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</a:rPr>
              <a:t>August 22-24</a:t>
            </a:r>
            <a:endParaRPr lang="en-US" sz="1600" dirty="0">
              <a:latin typeface="Source Sans Pro" panose="020B0503030403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</a:rPr>
              <a:t>ECAS and GBS Students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</a:rPr>
              <a:t>Transfer-specific programming and all-class programming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ource Sans Pro" panose="020B0503030403020204" pitchFamily="34" charset="0"/>
              </a:rPr>
              <a:t>Full schedule will be online by end of the week </a:t>
            </a:r>
          </a:p>
        </p:txBody>
      </p:sp>
    </p:spTree>
    <p:extLst>
      <p:ext uri="{BB962C8B-B14F-4D97-AF65-F5344CB8AC3E}">
        <p14:creationId xmlns:p14="http://schemas.microsoft.com/office/powerpoint/2010/main" val="292431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633524" y="639460"/>
            <a:ext cx="11759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8BCC"/>
                </a:solidFill>
                <a:effectLst/>
                <a:latin typeface="Barlow"/>
              </a:rPr>
              <a:t>Populations &amp; Class Size</a:t>
            </a:r>
            <a:endParaRPr lang="en-US" sz="4400" dirty="0">
              <a:solidFill>
                <a:srgbClr val="008BCC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BBC9E-23CE-43D6-8587-A949811ED647}"/>
              </a:ext>
            </a:extLst>
          </p:cNvPr>
          <p:cNvSpPr/>
          <p:nvPr/>
        </p:nvSpPr>
        <p:spPr>
          <a:xfrm>
            <a:off x="633524" y="1511771"/>
            <a:ext cx="836500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/>
              <a:t>First-Year Students</a:t>
            </a:r>
            <a:endParaRPr lang="en-US" sz="240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Transfer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Parent + Families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/>
              <a:t>Oxford Graduates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Remote Students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/>
              <a:t>Returning Students</a:t>
            </a:r>
          </a:p>
          <a:p>
            <a:endParaRPr lang="en-US" sz="240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pPr fontAlgn="base"/>
            <a:br>
              <a:rPr lang="en-US" sz="1600"/>
            </a:br>
            <a:endParaRPr lang="en-US" sz="1600" dirty="0">
              <a:solidFill>
                <a:srgbClr val="0C2340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700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769537" y="644035"/>
            <a:ext cx="83401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  <a:latin typeface="Barlow"/>
              </a:rPr>
              <a:t>Volunteers</a:t>
            </a:r>
            <a:endParaRPr lang="en-US" sz="4400" dirty="0">
              <a:solidFill>
                <a:srgbClr val="008BCC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0BA1D-1BA0-864C-A05F-595E8F3F8D28}"/>
              </a:ext>
            </a:extLst>
          </p:cNvPr>
          <p:cNvSpPr/>
          <p:nvPr/>
        </p:nvSpPr>
        <p:spPr>
          <a:xfrm>
            <a:off x="633524" y="1533518"/>
            <a:ext cx="652165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Thank you!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Stay tuned for more information from volunteer coordinators for more information.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Some roles are very event-specific.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Welcome Table, Campus Direction Ambassadors, and Golf Cart Drivers may get asked more broad FAQs. </a:t>
            </a:r>
          </a:p>
          <a:p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fontAlgn="base"/>
            <a:br>
              <a:rPr lang="en-US" sz="1600" dirty="0"/>
            </a:br>
            <a:endParaRPr lang="en-US" sz="1600" dirty="0">
              <a:solidFill>
                <a:srgbClr val="0C2340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1A1E0-A8F6-4F95-8DCF-CB19B98A7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2" t="26632" r="33567" b="6667"/>
          <a:stretch/>
        </p:blipFill>
        <p:spPr>
          <a:xfrm>
            <a:off x="7696305" y="1028755"/>
            <a:ext cx="3415996" cy="43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22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633524" y="639460"/>
            <a:ext cx="11759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  <a:effectLst/>
                <a:latin typeface="Barlow"/>
              </a:rPr>
              <a:t>Thank you!</a:t>
            </a:r>
            <a:endParaRPr lang="en-US" sz="4400" dirty="0">
              <a:solidFill>
                <a:srgbClr val="008BCC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511B02-6FE7-4241-9322-A7D4844E6333}"/>
              </a:ext>
            </a:extLst>
          </p:cNvPr>
          <p:cNvSpPr/>
          <p:nvPr/>
        </p:nvSpPr>
        <p:spPr>
          <a:xfrm>
            <a:off x="633524" y="1533518"/>
            <a:ext cx="652165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Q&amp;A</a:t>
            </a:r>
          </a:p>
          <a:p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fontAlgn="base"/>
            <a:br>
              <a:rPr lang="en-US" sz="1600" dirty="0"/>
            </a:br>
            <a:endParaRPr lang="en-US" sz="1600" dirty="0">
              <a:solidFill>
                <a:srgbClr val="0C2340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41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633524" y="639460"/>
            <a:ext cx="11759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</a:rPr>
              <a:t>COVID Vaccinations </a:t>
            </a:r>
            <a:endParaRPr lang="en-US" sz="4400" b="1" dirty="0">
              <a:solidFill>
                <a:srgbClr val="008BCC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BBC9E-23CE-43D6-8587-A949811ED647}"/>
              </a:ext>
            </a:extLst>
          </p:cNvPr>
          <p:cNvSpPr/>
          <p:nvPr/>
        </p:nvSpPr>
        <p:spPr>
          <a:xfrm>
            <a:off x="633524" y="1408901"/>
            <a:ext cx="70017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Residential Student Vaccination Rates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 Vaccinations and Testing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Restrictions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Move-in</a:t>
            </a:r>
          </a:p>
          <a:p>
            <a:pPr fontAlgn="base"/>
            <a:br>
              <a:rPr lang="en-US" sz="1600" dirty="0"/>
            </a:br>
            <a:endParaRPr lang="en-US" sz="1600" dirty="0">
              <a:solidFill>
                <a:srgbClr val="0C2340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46ECC-380B-488E-BF12-46EC787F8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18" y="1896377"/>
            <a:ext cx="5358573" cy="301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3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633524" y="456580"/>
            <a:ext cx="11759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</a:rPr>
              <a:t>Housing &amp; Dining</a:t>
            </a:r>
            <a:endParaRPr lang="en-US" sz="4400" b="1" dirty="0">
              <a:solidFill>
                <a:srgbClr val="008BCC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BBC9E-23CE-43D6-8587-A949811ED647}"/>
              </a:ext>
            </a:extLst>
          </p:cNvPr>
          <p:cNvSpPr/>
          <p:nvPr/>
        </p:nvSpPr>
        <p:spPr>
          <a:xfrm>
            <a:off x="633524" y="1363181"/>
            <a:ext cx="932200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Approximately 4,600 beds on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Expect 100% occupancy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First year students concentrated on main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Primarily 3</a:t>
            </a:r>
            <a:r>
              <a:rPr lang="en-US" sz="2400" baseline="30000" dirty="0"/>
              <a:t>rd</a:t>
            </a:r>
            <a:r>
              <a:rPr lang="en-US" sz="2400" dirty="0"/>
              <a:t> and 4</a:t>
            </a:r>
            <a:r>
              <a:rPr lang="en-US" sz="2400" baseline="30000" dirty="0"/>
              <a:t>th</a:t>
            </a:r>
            <a:r>
              <a:rPr lang="en-US" sz="2400" dirty="0"/>
              <a:t> year students on </a:t>
            </a:r>
            <a:r>
              <a:rPr lang="en-US" sz="2400" dirty="0" err="1"/>
              <a:t>Clairmont</a:t>
            </a:r>
            <a:r>
              <a:rPr lang="en-US" sz="2400" dirty="0"/>
              <a:t> Campus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Campus Dining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Cox Hall, Depot, Starbucks and School of Medicine locations now open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All other dining locations will reopen with in-unit dining and full density on Sunday, August 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Faculty/staff meal plans expected to resume for spring semester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fontAlgn="base"/>
            <a:br>
              <a:rPr lang="en-US" sz="1600" dirty="0"/>
            </a:br>
            <a:endParaRPr lang="en-US" sz="1600" dirty="0">
              <a:solidFill>
                <a:srgbClr val="0C2340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35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633524" y="639460"/>
            <a:ext cx="11759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  <a:effectLst/>
              </a:rPr>
              <a:t>Move-in Dates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BBC9E-23CE-43D6-8587-A949811ED647}"/>
              </a:ext>
            </a:extLst>
          </p:cNvPr>
          <p:cNvSpPr/>
          <p:nvPr/>
        </p:nvSpPr>
        <p:spPr>
          <a:xfrm>
            <a:off x="633524" y="1408901"/>
            <a:ext cx="598084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August 14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 Leaders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August 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First-Year Pre-Orientation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International Students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 Athletes (fall sports)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August 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First-Year Students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August 22-August 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Returning Students</a:t>
            </a:r>
          </a:p>
          <a:p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fontAlgn="base"/>
            <a:br>
              <a:rPr lang="en-US" sz="1600" dirty="0"/>
            </a:br>
            <a:endParaRPr lang="en-US" sz="1600" dirty="0">
              <a:solidFill>
                <a:srgbClr val="0C2340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3" name="Picture 2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91187B73-86F3-49EC-B775-F62019FFB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5523"/>
            <a:ext cx="5161586" cy="344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84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633524" y="285130"/>
            <a:ext cx="11759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  <a:effectLst/>
              </a:rPr>
              <a:t>Mail Services and Logistical Support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BBC9E-23CE-43D6-8587-A949811ED647}"/>
              </a:ext>
            </a:extLst>
          </p:cNvPr>
          <p:cNvSpPr/>
          <p:nvPr/>
        </p:nvSpPr>
        <p:spPr>
          <a:xfrm>
            <a:off x="633524" y="857250"/>
            <a:ext cx="1033980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Package Pick Up locations (PODS):  8/16 - 8/22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Complex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Eagle Hall Parking Deck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Woodruff Hall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Clairmont Campus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Moving Assistance for Incoming Students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Professional Movers to assist students and their families on: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8/17 – Early Arrivals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8/21 – 1</a:t>
            </a:r>
            <a:r>
              <a:rPr lang="en-US" sz="2400" baseline="30000" dirty="0"/>
              <a:t>st</a:t>
            </a:r>
            <a:r>
              <a:rPr lang="en-US" sz="2400" dirty="0"/>
              <a:t> year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8/22 – 2</a:t>
            </a:r>
            <a:r>
              <a:rPr lang="en-US" sz="2400" baseline="30000" dirty="0"/>
              <a:t>nd</a:t>
            </a:r>
            <a:r>
              <a:rPr lang="en-US" sz="2400" dirty="0"/>
              <a:t> year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Courtesy Shuttles to assist families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8/21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8/22</a:t>
            </a:r>
          </a:p>
          <a:p>
            <a:endParaRPr lang="en-US" sz="2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fontAlgn="base"/>
            <a:br>
              <a:rPr lang="en-US" sz="1600" dirty="0"/>
            </a:br>
            <a:endParaRPr lang="en-US" sz="1600" dirty="0">
              <a:solidFill>
                <a:srgbClr val="0C2340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306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7249E1-17B6-4F94-BEEC-42BDBDBC2F3C}"/>
              </a:ext>
            </a:extLst>
          </p:cNvPr>
          <p:cNvSpPr/>
          <p:nvPr/>
        </p:nvSpPr>
        <p:spPr>
          <a:xfrm>
            <a:off x="633524" y="639460"/>
            <a:ext cx="11759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</a:rPr>
              <a:t>What will students experience?</a:t>
            </a:r>
            <a:endParaRPr lang="en-US" sz="4400" b="1" dirty="0">
              <a:solidFill>
                <a:srgbClr val="008BCC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F67060-4C11-4C72-8473-5DCC37A50CF5}"/>
              </a:ext>
            </a:extLst>
          </p:cNvPr>
          <p:cNvSpPr/>
          <p:nvPr/>
        </p:nvSpPr>
        <p:spPr>
          <a:xfrm>
            <a:off x="633524" y="1513831"/>
            <a:ext cx="615733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Move-in, welcome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Formal Orientation programming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Free time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Time with family on Sunday morning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Additional Orientation programming Sunday-Tuesday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The days are full (Orientation staff is making clear what is optional and what is mandatory)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fontAlgn="base"/>
            <a:br>
              <a:rPr lang="en-US" sz="1600" dirty="0"/>
            </a:br>
            <a:endParaRPr lang="en-US" sz="1600" dirty="0">
              <a:solidFill>
                <a:srgbClr val="0C2340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631CF9-8C20-45AD-82FD-99F49471C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63" t="18109" r="34107" b="22158"/>
          <a:stretch/>
        </p:blipFill>
        <p:spPr>
          <a:xfrm>
            <a:off x="7461916" y="1513831"/>
            <a:ext cx="3468567" cy="3980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1521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4D7CC1-7E04-471E-A737-0A61F993B9A0}"/>
              </a:ext>
            </a:extLst>
          </p:cNvPr>
          <p:cNvSpPr/>
          <p:nvPr/>
        </p:nvSpPr>
        <p:spPr>
          <a:xfrm>
            <a:off x="4814870" y="0"/>
            <a:ext cx="7505251" cy="6857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2252E-8C54-4F30-9E3C-34653955C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0890" y="2500976"/>
            <a:ext cx="4972759" cy="1856037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US" sz="5400" dirty="0">
                <a:solidFill>
                  <a:schemeClr val="bg1"/>
                </a:solidFill>
              </a:rPr>
              <a:t>Orientation Week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August 21-24, 2021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CD07E6-BE48-45B8-9F46-E91F1DCB34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6" r="22432"/>
          <a:stretch/>
        </p:blipFill>
        <p:spPr>
          <a:xfrm>
            <a:off x="-20319" y="10"/>
            <a:ext cx="7505251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9502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391242-42BA-4092-AB2D-E6C31FDF19EB}"/>
              </a:ext>
            </a:extLst>
          </p:cNvPr>
          <p:cNvSpPr/>
          <p:nvPr/>
        </p:nvSpPr>
        <p:spPr>
          <a:xfrm>
            <a:off x="658837" y="685105"/>
            <a:ext cx="75384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8BCC"/>
                </a:solidFill>
                <a:latin typeface="Barlow"/>
              </a:rPr>
              <a:t>Big Changes</a:t>
            </a:r>
            <a:endParaRPr lang="en-US" sz="4400" dirty="0">
              <a:solidFill>
                <a:srgbClr val="008BCC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BBC30E-A4D8-4BEA-A289-B02F642474FA}"/>
              </a:ext>
            </a:extLst>
          </p:cNvPr>
          <p:cNvSpPr/>
          <p:nvPr/>
        </p:nvSpPr>
        <p:spPr>
          <a:xfrm>
            <a:off x="833667" y="1627024"/>
            <a:ext cx="8160772" cy="39703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EXPO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Digital Class Photo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Coca-Cola Toast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Separate for FY and Parents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Parent Programming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Schedule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Moving to </a:t>
            </a:r>
            <a:r>
              <a:rPr lang="en-US" sz="2400" dirty="0">
                <a:hlinkClick r:id="rId2"/>
              </a:rPr>
              <a:t>The Hub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At-a-Glance on NSP Website</a:t>
            </a:r>
          </a:p>
          <a:p>
            <a:pPr fontAlgn="base"/>
            <a:br>
              <a:rPr lang="en-US" dirty="0"/>
            </a:br>
            <a:endParaRPr lang="en-US" dirty="0">
              <a:solidFill>
                <a:srgbClr val="0C2340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50F7FA-0E9A-47D2-9820-F712AA891E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94" t="33663" r="35258" b="30034"/>
          <a:stretch/>
        </p:blipFill>
        <p:spPr>
          <a:xfrm>
            <a:off x="6528446" y="1186865"/>
            <a:ext cx="4655434" cy="3700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8850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57492AA151C74A93EDCF0CAB594E07" ma:contentTypeVersion="14" ma:contentTypeDescription="Create a new document." ma:contentTypeScope="" ma:versionID="577e0d89477630fdb72036f7a8a520e8">
  <xsd:schema xmlns:xsd="http://www.w3.org/2001/XMLSchema" xmlns:xs="http://www.w3.org/2001/XMLSchema" xmlns:p="http://schemas.microsoft.com/office/2006/metadata/properties" xmlns:ns3="9df28b17-9a92-4384-bcf1-cc4ca504e9cd" xmlns:ns4="300d6019-8c7f-4dbd-97f2-c664208818c6" targetNamespace="http://schemas.microsoft.com/office/2006/metadata/properties" ma:root="true" ma:fieldsID="1b53f47b2c8f3d2bb56b4f39d8c7c145" ns3:_="" ns4:_="">
    <xsd:import namespace="9df28b17-9a92-4384-bcf1-cc4ca504e9cd"/>
    <xsd:import namespace="300d6019-8c7f-4dbd-97f2-c664208818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28b17-9a92-4384-bcf1-cc4ca504e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0d6019-8c7f-4dbd-97f2-c664208818c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77CD3C-276F-4143-9B90-F06EA710ED50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  <ds:schemaRef ds:uri="9df28b17-9a92-4384-bcf1-cc4ca504e9cd"/>
    <ds:schemaRef ds:uri="300d6019-8c7f-4dbd-97f2-c664208818c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2A07FD0-840F-4A5B-8E55-C14F6D4E3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f28b17-9a92-4384-bcf1-cc4ca504e9cd"/>
    <ds:schemaRef ds:uri="300d6019-8c7f-4dbd-97f2-c664208818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2CDCEC-75EE-462A-B390-D740EEB712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8034</TotalTime>
  <Words>865</Words>
  <Application>Microsoft Office PowerPoint</Application>
  <PresentationFormat>Widescreen</PresentationFormat>
  <Paragraphs>193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Barlow</vt:lpstr>
      <vt:lpstr>Calibri</vt:lpstr>
      <vt:lpstr>Calibri Light</vt:lpstr>
      <vt:lpstr>Source Sans Pro</vt:lpstr>
      <vt:lpstr>Office Theme</vt:lpstr>
      <vt:lpstr>Move-in and Orientation Week 2021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Orientation Week August 21-24, 2021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Faculty Engagement</dc:title>
  <dc:creator>Camper, Jill M</dc:creator>
  <cp:lastModifiedBy>Camper, Jill M</cp:lastModifiedBy>
  <cp:revision>119</cp:revision>
  <cp:lastPrinted>2021-08-03T17:06:49Z</cp:lastPrinted>
  <dcterms:created xsi:type="dcterms:W3CDTF">2021-02-25T00:47:05Z</dcterms:created>
  <dcterms:modified xsi:type="dcterms:W3CDTF">2021-08-03T17:08:02Z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0x010100BC57492AA151C74A93EDCF0CAB594E07</vt:lpwstr>
  </property>
</Properties>
</file>