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1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2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7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8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9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9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0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6C08-FD23-48CE-92A2-0CF77B98A536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8D2D4-E6DE-4D13-9E46-D79E861F3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6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5DB0272-397C-4545-B09E-3ACF67CF2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0"/>
            <a:ext cx="7143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113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2022-08-15T17:57:30Z</dcterms:created>
  <dcterms:modified xsi:type="dcterms:W3CDTF">2022-08-15T18:14:59Z</dcterms:modified>
</cp:coreProperties>
</file>