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75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510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7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88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13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99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98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0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B6C08-FD23-48CE-92A2-0CF77B98A536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8D2D4-E6DE-4D13-9E46-D79E861F36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869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A5DB0272-397C-4545-B09E-3ACF67CF2D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25" y="0"/>
            <a:ext cx="71437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113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Long, Erin</dc:creator>
  <cp:lastModifiedBy>Long, Erin</cp:lastModifiedBy>
  <cp:revision>1</cp:revision>
  <dcterms:created xsi:type="dcterms:W3CDTF">2022-08-15T17:57:30Z</dcterms:created>
  <dcterms:modified xsi:type="dcterms:W3CDTF">2022-08-15T18:14:59Z</dcterms:modified>
</cp:coreProperties>
</file>