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7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0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6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2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4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3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3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9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D9300-9D01-495D-A356-4AE52D9B42B1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9DD3A-22C8-4D1F-9DD2-F6526AB41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7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684" y="-1142198"/>
            <a:ext cx="7772400" cy="10057767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906" y="0"/>
            <a:ext cx="7483447" cy="7771914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256251" y="-30780"/>
            <a:ext cx="5547173" cy="10059675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A85F7CC-3CC3-4A2B-9C6A-8AF76B4C4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" y="1094993"/>
            <a:ext cx="9304020" cy="55824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3BCE2C-4445-4248-B36F-58E9E5E2C9B1}"/>
              </a:ext>
            </a:extLst>
          </p:cNvPr>
          <p:cNvSpPr txBox="1"/>
          <p:nvPr/>
        </p:nvSpPr>
        <p:spPr>
          <a:xfrm>
            <a:off x="4219992" y="2433448"/>
            <a:ext cx="16177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xx</a:t>
            </a:r>
            <a:endParaRPr lang="en-US" sz="5400" b="1" dirty="0">
              <a:solidFill>
                <a:schemeClr val="bg1"/>
              </a:solidFill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val="425820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1</cp:revision>
  <dcterms:created xsi:type="dcterms:W3CDTF">2021-11-08T19:35:50Z</dcterms:created>
  <dcterms:modified xsi:type="dcterms:W3CDTF">2021-11-08T19:40:32Z</dcterms:modified>
</cp:coreProperties>
</file>