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65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03C7E-A17E-41CA-88D3-AA8774D2AC85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0615B-AD0B-4EEE-AAAE-76519D9310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7649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03C7E-A17E-41CA-88D3-AA8774D2AC85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0615B-AD0B-4EEE-AAAE-76519D9310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771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03C7E-A17E-41CA-88D3-AA8774D2AC85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0615B-AD0B-4EEE-AAAE-76519D9310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068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03C7E-A17E-41CA-88D3-AA8774D2AC85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0615B-AD0B-4EEE-AAAE-76519D9310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299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03C7E-A17E-41CA-88D3-AA8774D2AC85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0615B-AD0B-4EEE-AAAE-76519D9310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331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03C7E-A17E-41CA-88D3-AA8774D2AC85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0615B-AD0B-4EEE-AAAE-76519D9310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89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03C7E-A17E-41CA-88D3-AA8774D2AC85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0615B-AD0B-4EEE-AAAE-76519D9310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197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03C7E-A17E-41CA-88D3-AA8774D2AC85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0615B-AD0B-4EEE-AAAE-76519D9310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1400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03C7E-A17E-41CA-88D3-AA8774D2AC85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0615B-AD0B-4EEE-AAAE-76519D9310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005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03C7E-A17E-41CA-88D3-AA8774D2AC85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0615B-AD0B-4EEE-AAAE-76519D9310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489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03C7E-A17E-41CA-88D3-AA8774D2AC85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0615B-AD0B-4EEE-AAAE-76519D9310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783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A03C7E-A17E-41CA-88D3-AA8774D2AC85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B0615B-AD0B-4EEE-AAAE-76519D9310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238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1142713" y="-1142284"/>
            <a:ext cx="6858000" cy="9143425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1733" y="0"/>
            <a:ext cx="6803134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125298" y="-161647"/>
            <a:ext cx="4894564" cy="9145160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picture containing text, sky, outdoor, sign&#10;&#10;Description automatically generated">
            <a:extLst>
              <a:ext uri="{FF2B5EF4-FFF2-40B4-BE49-F238E27FC236}">
                <a16:creationId xmlns:a16="http://schemas.microsoft.com/office/drawing/2014/main" id="{83E587C3-588B-452E-929E-8A8319FA8F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" y="891539"/>
            <a:ext cx="8458200" cy="5074921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B93AFF21-5B53-4E04-8755-211CD1D9573E}"/>
              </a:ext>
            </a:extLst>
          </p:cNvPr>
          <p:cNvSpPr txBox="1"/>
          <p:nvPr/>
        </p:nvSpPr>
        <p:spPr>
          <a:xfrm>
            <a:off x="3762821" y="1962794"/>
            <a:ext cx="1617784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chemeClr val="bg1"/>
                </a:solidFill>
              </a:rPr>
              <a:t>xx</a:t>
            </a:r>
          </a:p>
          <a:p>
            <a:pPr algn="ctr"/>
            <a:r>
              <a:rPr lang="en-US" sz="4800" dirty="0">
                <a:solidFill>
                  <a:schemeClr val="bg1"/>
                </a:solidFill>
              </a:rPr>
              <a:t>Years</a:t>
            </a:r>
          </a:p>
        </p:txBody>
      </p:sp>
    </p:spTree>
    <p:extLst>
      <p:ext uri="{BB962C8B-B14F-4D97-AF65-F5344CB8AC3E}">
        <p14:creationId xmlns:p14="http://schemas.microsoft.com/office/powerpoint/2010/main" val="33075032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</TotalTime>
  <Words>2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Long, Erin</dc:creator>
  <cp:lastModifiedBy>Long, Erin</cp:lastModifiedBy>
  <cp:revision>1</cp:revision>
  <dcterms:created xsi:type="dcterms:W3CDTF">2021-11-08T19:40:59Z</dcterms:created>
  <dcterms:modified xsi:type="dcterms:W3CDTF">2021-11-08T19:59:47Z</dcterms:modified>
</cp:coreProperties>
</file>