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9BF32-40C9-4255-A6CA-3BD9BCB3C96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419A-454F-4046-AE54-8C07F0BD0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709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9BF32-40C9-4255-A6CA-3BD9BCB3C96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419A-454F-4046-AE54-8C07F0BD0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44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9BF32-40C9-4255-A6CA-3BD9BCB3C96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419A-454F-4046-AE54-8C07F0BD0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625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9BF32-40C9-4255-A6CA-3BD9BCB3C96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419A-454F-4046-AE54-8C07F0BD0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980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9BF32-40C9-4255-A6CA-3BD9BCB3C96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419A-454F-4046-AE54-8C07F0BD0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348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9BF32-40C9-4255-A6CA-3BD9BCB3C96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419A-454F-4046-AE54-8C07F0BD0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04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9BF32-40C9-4255-A6CA-3BD9BCB3C96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419A-454F-4046-AE54-8C07F0BD0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64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9BF32-40C9-4255-A6CA-3BD9BCB3C96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419A-454F-4046-AE54-8C07F0BD0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829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9BF32-40C9-4255-A6CA-3BD9BCB3C96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419A-454F-4046-AE54-8C07F0BD0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146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9BF32-40C9-4255-A6CA-3BD9BCB3C96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419A-454F-4046-AE54-8C07F0BD0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789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9BF32-40C9-4255-A6CA-3BD9BCB3C96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419A-454F-4046-AE54-8C07F0BD0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532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9BF32-40C9-4255-A6CA-3BD9BCB3C965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9419A-454F-4046-AE54-8C07F0BD0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722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142713" y="-1142284"/>
            <a:ext cx="6858000" cy="9143425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733" y="0"/>
            <a:ext cx="6803134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125298" y="-161647"/>
            <a:ext cx="4894564" cy="914516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D610FCDA-F122-441D-A42B-C98035F138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891539"/>
            <a:ext cx="8458200" cy="5074921"/>
          </a:xfrm>
          <a:prstGeom prst="rect">
            <a:avLst/>
          </a:prstGeom>
        </p:spPr>
      </p:pic>
      <p:sp>
        <p:nvSpPr>
          <p:cNvPr id="11" name="TextBox 5">
            <a:extLst>
              <a:ext uri="{FF2B5EF4-FFF2-40B4-BE49-F238E27FC236}">
                <a16:creationId xmlns:a16="http://schemas.microsoft.com/office/drawing/2014/main" id="{853BCE2C-4445-4248-B36F-58E9E5E2C9B1}"/>
              </a:ext>
            </a:extLst>
          </p:cNvPr>
          <p:cNvSpPr txBox="1"/>
          <p:nvPr/>
        </p:nvSpPr>
        <p:spPr>
          <a:xfrm>
            <a:off x="3762821" y="1962794"/>
            <a:ext cx="161778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b="1" dirty="0">
                <a:solidFill>
                  <a:schemeClr val="bg1"/>
                </a:solidFill>
              </a:rPr>
              <a:t>xx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</a:rPr>
              <a:t>Years</a:t>
            </a:r>
          </a:p>
        </p:txBody>
      </p:sp>
    </p:spTree>
    <p:extLst>
      <p:ext uri="{BB962C8B-B14F-4D97-AF65-F5344CB8AC3E}">
        <p14:creationId xmlns:p14="http://schemas.microsoft.com/office/powerpoint/2010/main" val="2209885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Long, Erin</dc:creator>
  <cp:lastModifiedBy>Long, Erin</cp:lastModifiedBy>
  <cp:revision>1</cp:revision>
  <dcterms:created xsi:type="dcterms:W3CDTF">2021-11-08T20:02:44Z</dcterms:created>
  <dcterms:modified xsi:type="dcterms:W3CDTF">2021-11-08T20:03:38Z</dcterms:modified>
</cp:coreProperties>
</file>