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1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8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0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6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2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8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0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2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48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2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2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88F87-B3BC-4381-809C-2B0E72AD0F7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9EBC3-7193-41EC-B920-D191B39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, outdoor, sign&#10;&#10;Description automatically generated">
            <a:extLst>
              <a:ext uri="{FF2B5EF4-FFF2-40B4-BE49-F238E27FC236}">
                <a16:creationId xmlns:a16="http://schemas.microsoft.com/office/drawing/2014/main" id="{EAFECCAC-7CE9-4F73-B81E-B4928D0D7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91539"/>
            <a:ext cx="8458200" cy="5074921"/>
          </a:xfrm>
          <a:prstGeom prst="rect">
            <a:avLst/>
          </a:prstGeom>
        </p:spPr>
      </p:pic>
      <p:sp>
        <p:nvSpPr>
          <p:cNvPr id="11" name="TextBox 5">
            <a:extLst>
              <a:ext uri="{FF2B5EF4-FFF2-40B4-BE49-F238E27FC236}">
                <a16:creationId xmlns:a16="http://schemas.microsoft.com/office/drawing/2014/main" id="{853BCE2C-4445-4248-B36F-58E9E5E2C9B1}"/>
              </a:ext>
            </a:extLst>
          </p:cNvPr>
          <p:cNvSpPr txBox="1"/>
          <p:nvPr/>
        </p:nvSpPr>
        <p:spPr>
          <a:xfrm>
            <a:off x="3763108" y="2598003"/>
            <a:ext cx="16177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>
                <a:solidFill>
                  <a:schemeClr val="bg1"/>
                </a:solidFill>
              </a:rPr>
              <a:t>xx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</a:rPr>
              <a:t>Years</a:t>
            </a:r>
          </a:p>
        </p:txBody>
      </p:sp>
    </p:spTree>
    <p:extLst>
      <p:ext uri="{BB962C8B-B14F-4D97-AF65-F5344CB8AC3E}">
        <p14:creationId xmlns:p14="http://schemas.microsoft.com/office/powerpoint/2010/main" val="3684020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1</cp:revision>
  <dcterms:created xsi:type="dcterms:W3CDTF">2021-11-08T20:01:13Z</dcterms:created>
  <dcterms:modified xsi:type="dcterms:W3CDTF">2021-11-08T20:02:37Z</dcterms:modified>
</cp:coreProperties>
</file>