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C265-25E8-4B9C-AB9C-84972D07D30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7EDAA-2AFC-4871-B864-74DCC71A6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832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C265-25E8-4B9C-AB9C-84972D07D30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7EDAA-2AFC-4871-B864-74DCC71A6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450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C265-25E8-4B9C-AB9C-84972D07D30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7EDAA-2AFC-4871-B864-74DCC71A6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916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C265-25E8-4B9C-AB9C-84972D07D30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7EDAA-2AFC-4871-B864-74DCC71A6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323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C265-25E8-4B9C-AB9C-84972D07D30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7EDAA-2AFC-4871-B864-74DCC71A6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78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C265-25E8-4B9C-AB9C-84972D07D30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7EDAA-2AFC-4871-B864-74DCC71A6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257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C265-25E8-4B9C-AB9C-84972D07D30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7EDAA-2AFC-4871-B864-74DCC71A6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524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C265-25E8-4B9C-AB9C-84972D07D30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7EDAA-2AFC-4871-B864-74DCC71A6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616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C265-25E8-4B9C-AB9C-84972D07D30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7EDAA-2AFC-4871-B864-74DCC71A6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424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C265-25E8-4B9C-AB9C-84972D07D30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7EDAA-2AFC-4871-B864-74DCC71A6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350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C265-25E8-4B9C-AB9C-84972D07D30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7EDAA-2AFC-4871-B864-74DCC71A6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36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6C265-25E8-4B9C-AB9C-84972D07D30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B7EDAA-2AFC-4871-B864-74DCC71A6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231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142713" y="-1142284"/>
            <a:ext cx="6858000" cy="9143425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733" y="0"/>
            <a:ext cx="6803134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125298" y="-161647"/>
            <a:ext cx="4894564" cy="914516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text, sign, container, painted&#10;&#10;Description automatically generated">
            <a:extLst>
              <a:ext uri="{FF2B5EF4-FFF2-40B4-BE49-F238E27FC236}">
                <a16:creationId xmlns:a16="http://schemas.microsoft.com/office/drawing/2014/main" id="{757F1454-CC79-4D84-9212-F609452FC0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613" y="678476"/>
            <a:ext cx="8458200" cy="5074920"/>
          </a:xfrm>
          <a:prstGeom prst="rect">
            <a:avLst/>
          </a:prstGeom>
        </p:spPr>
      </p:pic>
      <p:sp>
        <p:nvSpPr>
          <p:cNvPr id="11" name="TextBox 5">
            <a:extLst>
              <a:ext uri="{FF2B5EF4-FFF2-40B4-BE49-F238E27FC236}">
                <a16:creationId xmlns:a16="http://schemas.microsoft.com/office/drawing/2014/main" id="{853BCE2C-4445-4248-B36F-58E9E5E2C9B1}"/>
              </a:ext>
            </a:extLst>
          </p:cNvPr>
          <p:cNvSpPr txBox="1"/>
          <p:nvPr/>
        </p:nvSpPr>
        <p:spPr>
          <a:xfrm>
            <a:off x="2813198" y="5717859"/>
            <a:ext cx="38161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b="1" dirty="0">
                <a:solidFill>
                  <a:schemeClr val="bg1"/>
                </a:solidFill>
              </a:rPr>
              <a:t>xx </a:t>
            </a:r>
            <a:r>
              <a:rPr lang="en-US" sz="4800" dirty="0">
                <a:solidFill>
                  <a:schemeClr val="bg1"/>
                </a:solidFill>
              </a:rPr>
              <a:t>Years</a:t>
            </a:r>
          </a:p>
        </p:txBody>
      </p:sp>
    </p:spTree>
    <p:extLst>
      <p:ext uri="{BB962C8B-B14F-4D97-AF65-F5344CB8AC3E}">
        <p14:creationId xmlns:p14="http://schemas.microsoft.com/office/powerpoint/2010/main" val="2177760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Long, Erin</dc:creator>
  <cp:lastModifiedBy>Long, Erin</cp:lastModifiedBy>
  <cp:revision>1</cp:revision>
  <dcterms:created xsi:type="dcterms:W3CDTF">2021-11-08T20:04:24Z</dcterms:created>
  <dcterms:modified xsi:type="dcterms:W3CDTF">2021-11-08T20:14:16Z</dcterms:modified>
</cp:coreProperties>
</file>