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49457-7902-4F2C-B045-50D0545D61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ACE6E-8AF1-4718-BF57-CCBBD4933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913D5-7DA0-4E3E-9E5B-0997AA02D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34BF7-E510-4EE1-8CCC-F40643B8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DBF4F-CB2E-4DA9-82AC-A17193F74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07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24C1B-77D6-4F6A-8AF1-96B81E992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3197FD-3C1C-4235-8E21-EE742E65F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74DE-370A-4A43-9FFA-743605E6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50968-69CD-40FF-9F62-A48F4A92D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08559-C126-4D41-93C3-36045A0E0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93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136BF-F512-4CDD-8D79-126FBECD42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A376B-16AA-403B-AFC9-43D4229EC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61FFB-C005-4360-99A4-2EC385292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08480-5423-4E10-9A67-9954167E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A1511-7CFD-4E22-BFF7-ED56327A1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8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3650D-2E5D-4C2F-AF33-35FC79AF3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ACFB1-B1FB-4AF2-9EC5-C92E9DDFA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4004B-E768-4DA6-BB37-C40B2A396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DD684-7111-4B94-95CE-87E01E7DC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CC837-1D84-4A45-8C2D-775622224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92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414CF-45A9-4530-B8DC-F9734FFB8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64497-195C-47C1-8374-A11EE8ACF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53D7A-34A4-4F81-9FF3-65D9C368D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6C5C3-4600-474B-937A-02496504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4D63B-CB08-4A05-B1F8-E8F8D7D2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5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F94F-52CE-49D9-97A5-798FE97FA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CCBDF-A2C2-4CC6-9F1F-6603E1336C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FCD2F-1B9D-47A3-897B-C3A6A92F4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86FEC1-80A1-4928-B3ED-3B3268129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4AD60-9193-4EF5-A559-78CAE34FD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33170A-CB17-44C2-AF0A-9A252E154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0DCC2-9F6D-45C9-818B-9AC627D6B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CFCEC-9B52-47A1-9ABC-7D43AD086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B49797-BBD0-4A5E-AE26-6768CF896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7A97B-C2D1-4971-948A-C4D0CBF09A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78C7D0-1992-455C-91F7-D2CC2706F7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FFE997-EDB2-4EAC-A8D8-5DDB5C967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FD892E-B7D8-46E8-8EB8-5A672046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27B7BD-0743-450E-B8F5-CB9D43E93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2FB3-BA60-42CF-BA9D-2E93E6E46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D53F0D-9CDB-438D-A549-CC1F87D09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BDA30-5DE9-4379-A343-225E5CE7C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D8D832-ACA8-4ABB-92D3-6C2C7F971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5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D1BED-C17D-4D55-A2EE-DA40BDA1E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D3FCE9-0567-4CA0-8D18-22AADA34E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ABF6C-76C2-4FC2-8850-3C84B696E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3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186C-106C-4979-A1CB-3E4F921A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EB7E4-4A1D-424A-83E4-379495C2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9B9DA-6AC8-4583-9F00-8E299911D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DAA340-7FD4-4772-96AB-78DC5FEE6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9688E-D6E4-4429-BC3F-19926B0D1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AC93F-5BEA-4180-B384-F43D9C6AB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3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0F840-AEC1-40B8-8B6C-C81ED5A3B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382551-49BB-4C05-9D6D-0B3EA7D9F4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71920-1BD2-49C4-8514-6B210B168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CF084-FB78-402C-9924-47FD739B3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F3612-5E03-49BA-B251-6A75A9674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D707D-D890-48A8-B4F5-7D1E7CDCD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0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BF93F2-F2F6-4EF4-9D0B-8DAF816D6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0D54ED-DE6C-439B-A168-3D72B7AF3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F3612-B3B0-44F2-A98F-9A0A2FD0D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F36A5-8674-44F3-BC17-4DDAF13E8E8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A6F26-D8FD-43A3-9738-7D289037A9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55637-0B4E-4BB5-8035-C08E90E570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19E25-DEAD-4E20-AD6F-46D2C084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3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Picture 6" descr="A picture containing chart&#10;&#10;Description automatically generated">
            <a:extLst>
              <a:ext uri="{FF2B5EF4-FFF2-40B4-BE49-F238E27FC236}">
                <a16:creationId xmlns:a16="http://schemas.microsoft.com/office/drawing/2014/main" id="{B7DA9110-949A-406D-BFF9-7767B6DB74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69" b="15632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85EE4A-DFD6-4216-B961-61C6690EA20D}"/>
              </a:ext>
            </a:extLst>
          </p:cNvPr>
          <p:cNvSpPr txBox="1"/>
          <p:nvPr/>
        </p:nvSpPr>
        <p:spPr>
          <a:xfrm>
            <a:off x="6764784" y="4686300"/>
            <a:ext cx="4836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AED8A"/>
                </a:solidFill>
              </a:rPr>
              <a:t>TYPE NAME</a:t>
            </a:r>
          </a:p>
        </p:txBody>
      </p:sp>
    </p:spTree>
    <p:extLst>
      <p:ext uri="{BB962C8B-B14F-4D97-AF65-F5344CB8AC3E}">
        <p14:creationId xmlns:p14="http://schemas.microsoft.com/office/powerpoint/2010/main" val="831539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1</cp:revision>
  <dcterms:created xsi:type="dcterms:W3CDTF">2021-11-02T18:59:29Z</dcterms:created>
  <dcterms:modified xsi:type="dcterms:W3CDTF">2021-11-03T14:39:14Z</dcterms:modified>
</cp:coreProperties>
</file>