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42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5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6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4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8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24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35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9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7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40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5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E2CB5-654A-4D5F-9738-C5466B7481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442507-B4AC-490B-8AC0-5A022E76A3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picture containing calendar&#10;&#10;Description automatically generated">
            <a:extLst>
              <a:ext uri="{FF2B5EF4-FFF2-40B4-BE49-F238E27FC236}">
                <a16:creationId xmlns:a16="http://schemas.microsoft.com/office/drawing/2014/main" id="{FDE9466C-28E1-4B35-A7B4-E2B8B7751E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12" y="420624"/>
            <a:ext cx="6894576" cy="921715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60A5DEE-4F01-4749-BA32-6BCC4CE15CF1}"/>
              </a:ext>
            </a:extLst>
          </p:cNvPr>
          <p:cNvSpPr txBox="1"/>
          <p:nvPr/>
        </p:nvSpPr>
        <p:spPr>
          <a:xfrm>
            <a:off x="2428548" y="5108679"/>
            <a:ext cx="3317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astellar" panose="020A0402060406010301" pitchFamily="18" charset="0"/>
              </a:rPr>
              <a:t>Type Name</a:t>
            </a:r>
          </a:p>
        </p:txBody>
      </p:sp>
    </p:spTree>
    <p:extLst>
      <p:ext uri="{BB962C8B-B14F-4D97-AF65-F5344CB8AC3E}">
        <p14:creationId xmlns:p14="http://schemas.microsoft.com/office/powerpoint/2010/main" val="3935172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Castellar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1</cp:revision>
  <dcterms:created xsi:type="dcterms:W3CDTF">2021-11-02T18:19:38Z</dcterms:created>
  <dcterms:modified xsi:type="dcterms:W3CDTF">2021-11-08T15:02:03Z</dcterms:modified>
</cp:coreProperties>
</file>