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5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6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8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2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9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7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4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5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709AFE26-FA49-4063-BDC0-E5541631DB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90" y="273666"/>
            <a:ext cx="6747433" cy="944640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272FDD-E450-42DF-8359-CAF84A597593}"/>
              </a:ext>
            </a:extLst>
          </p:cNvPr>
          <p:cNvSpPr txBox="1"/>
          <p:nvPr/>
        </p:nvSpPr>
        <p:spPr>
          <a:xfrm>
            <a:off x="705394" y="679269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INSERT NAME</a:t>
            </a:r>
          </a:p>
        </p:txBody>
      </p:sp>
    </p:spTree>
    <p:extLst>
      <p:ext uri="{BB962C8B-B14F-4D97-AF65-F5344CB8AC3E}">
        <p14:creationId xmlns:p14="http://schemas.microsoft.com/office/powerpoint/2010/main" val="39351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3</cp:revision>
  <dcterms:created xsi:type="dcterms:W3CDTF">2021-11-02T18:19:38Z</dcterms:created>
  <dcterms:modified xsi:type="dcterms:W3CDTF">2021-11-08T15:08:01Z</dcterms:modified>
</cp:coreProperties>
</file>