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42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5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66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40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8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24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35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9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7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40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730DD-A8EE-40D8-B1E4-54933BC7C1FA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53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C8FF9D9-E883-400D-9F18-191BCC7F8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356616"/>
            <a:ext cx="6675119" cy="93451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E1C42D5-7750-45D6-B0DF-B017B4DD9968}"/>
              </a:ext>
            </a:extLst>
          </p:cNvPr>
          <p:cNvSpPr txBox="1"/>
          <p:nvPr/>
        </p:nvSpPr>
        <p:spPr>
          <a:xfrm>
            <a:off x="783771" y="770709"/>
            <a:ext cx="2495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INSERT NAME</a:t>
            </a:r>
          </a:p>
        </p:txBody>
      </p:sp>
    </p:spTree>
    <p:extLst>
      <p:ext uri="{BB962C8B-B14F-4D97-AF65-F5344CB8AC3E}">
        <p14:creationId xmlns:p14="http://schemas.microsoft.com/office/powerpoint/2010/main" val="3935172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1221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Long, Erin</dc:creator>
  <cp:lastModifiedBy>Long, Erin</cp:lastModifiedBy>
  <cp:revision>3</cp:revision>
  <dcterms:created xsi:type="dcterms:W3CDTF">2021-11-02T18:19:38Z</dcterms:created>
  <dcterms:modified xsi:type="dcterms:W3CDTF">2021-11-08T15:09:10Z</dcterms:modified>
</cp:coreProperties>
</file>