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34112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667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5840" y="1646133"/>
            <a:ext cx="1139952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5282989"/>
            <a:ext cx="100584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90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54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7391" y="535517"/>
            <a:ext cx="289179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2021" y="535517"/>
            <a:ext cx="8507730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83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6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036" y="2507618"/>
            <a:ext cx="11567160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036" y="6731215"/>
            <a:ext cx="11567160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/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14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2020" y="2677584"/>
            <a:ext cx="56997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9420" y="2677584"/>
            <a:ext cx="56997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34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767" y="535519"/>
            <a:ext cx="1156716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3768" y="2465706"/>
            <a:ext cx="5673565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3768" y="3674110"/>
            <a:ext cx="5673565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89421" y="2465706"/>
            <a:ext cx="5701507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89421" y="3674110"/>
            <a:ext cx="5701507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86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48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2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767" y="670560"/>
            <a:ext cx="432546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01507" y="1448226"/>
            <a:ext cx="6789420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3767" y="3017520"/>
            <a:ext cx="432546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4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767" y="670560"/>
            <a:ext cx="432546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01507" y="1448226"/>
            <a:ext cx="6789420" cy="7147983"/>
          </a:xfrm>
        </p:spPr>
        <p:txBody>
          <a:bodyPr anchor="t"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3767" y="3017520"/>
            <a:ext cx="432546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5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22020" y="535519"/>
            <a:ext cx="115671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2020" y="2677584"/>
            <a:ext cx="115671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2020" y="9322649"/>
            <a:ext cx="30175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730DD-A8EE-40D8-B1E4-54933BC7C1FA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42460" y="9322649"/>
            <a:ext cx="45262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1660" y="9322649"/>
            <a:ext cx="30175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BBE1A-3564-4609-B181-E9369A4DE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499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74F4DF01-00B3-4165-B39B-71178BBC8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177" y="513183"/>
            <a:ext cx="12644846" cy="903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172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Erin</dc:creator>
  <cp:lastModifiedBy>Long, Erin</cp:lastModifiedBy>
  <cp:revision>3</cp:revision>
  <dcterms:created xsi:type="dcterms:W3CDTF">2021-11-02T18:19:38Z</dcterms:created>
  <dcterms:modified xsi:type="dcterms:W3CDTF">2021-11-03T14:51:09Z</dcterms:modified>
</cp:coreProperties>
</file>