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4112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840" y="1646133"/>
            <a:ext cx="1139952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5282989"/>
            <a:ext cx="100584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90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5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7391" y="535517"/>
            <a:ext cx="2891790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2021" y="535517"/>
            <a:ext cx="8507730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83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6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036" y="2507618"/>
            <a:ext cx="1156716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036" y="6731215"/>
            <a:ext cx="1156716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1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2020" y="2677584"/>
            <a:ext cx="56997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9420" y="2677584"/>
            <a:ext cx="569976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83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535519"/>
            <a:ext cx="1156716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768" y="2465706"/>
            <a:ext cx="5673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3768" y="3674110"/>
            <a:ext cx="5673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9421" y="2465706"/>
            <a:ext cx="5701507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9421" y="3674110"/>
            <a:ext cx="5701507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6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48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2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670560"/>
            <a:ext cx="432546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1507" y="1448226"/>
            <a:ext cx="6789420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3017520"/>
            <a:ext cx="432546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4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767" y="670560"/>
            <a:ext cx="432546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01507" y="1448226"/>
            <a:ext cx="6789420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3767" y="3017520"/>
            <a:ext cx="432546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95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2020" y="535519"/>
            <a:ext cx="1156716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2020" y="2677584"/>
            <a:ext cx="1156716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2020" y="9322649"/>
            <a:ext cx="30175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730DD-A8EE-40D8-B1E4-54933BC7C1FA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2460" y="9322649"/>
            <a:ext cx="45262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1660" y="9322649"/>
            <a:ext cx="301752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BE1A-3564-4609-B181-E9369A4DE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9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74F4DF01-00B3-4165-B39B-71178BBC88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7" y="513183"/>
            <a:ext cx="12644846" cy="903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7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3</cp:revision>
  <dcterms:created xsi:type="dcterms:W3CDTF">2021-11-02T18:19:38Z</dcterms:created>
  <dcterms:modified xsi:type="dcterms:W3CDTF">2021-11-03T14:51:09Z</dcterms:modified>
</cp:coreProperties>
</file>